
<file path=[Content_Types].xml><?xml version="1.0" encoding="utf-8"?>
<Types xmlns="http://schemas.openxmlformats.org/package/2006/content-types">
  <Override PartName="/ppt/notesSlides/notesSlide2.xml" ContentType="application/vnd.openxmlformats-officedocument.presentationml.notesSlide+xml"/>
  <Override PartName="/ppt/diagrams/colors22.xml" ContentType="application/vnd.openxmlformats-officedocument.drawingml.diagramColors+xml"/>
  <Override PartName="/ppt/diagrams/data35.xml" ContentType="application/vnd.openxmlformats-officedocument.drawingml.diagramData+xml"/>
  <Override PartName="/ppt/diagrams/colors11.xml" ContentType="application/vnd.openxmlformats-officedocument.drawingml.diagramColors+xml"/>
  <Override PartName="/ppt/diagrams/data24.xml" ContentType="application/vnd.openxmlformats-officedocument.drawingml.diagramData+xml"/>
  <Override PartName="/ppt/diagrams/quickStyle39.xml" ContentType="application/vnd.openxmlformats-officedocument.drawingml.diagramStyl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Override PartName="/ppt/diagrams/drawing29.xml" ContentType="application/vnd.ms-office.drawingml.diagramDrawing+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diagrams/quickStyle17.xml" ContentType="application/vnd.openxmlformats-officedocument.drawingml.diagramStyle+xml"/>
  <Override PartName="/ppt/diagrams/drawing18.xml" ContentType="application/vnd.ms-office.drawingml.diagramDrawing+xml"/>
  <Override PartName="/ppt/diagrams/layout39.xml" ContentType="application/vnd.openxmlformats-officedocument.drawingml.diagramLayout+xml"/>
  <Override PartName="/ppt/tableStyles.xml" ContentType="application/vnd.openxmlformats-officedocument.presentationml.tableStyles+xml"/>
  <Override PartName="/ppt/diagrams/layout17.xml" ContentType="application/vnd.openxmlformats-officedocument.drawingml.diagramLayout+xml"/>
  <Override PartName="/ppt/diagrams/layout28.xml" ContentType="application/vnd.openxmlformats-officedocument.drawingml.diagramLayout+xml"/>
  <Override PartName="/ppt/diagrams/quickStyle31.xml" ContentType="application/vnd.openxmlformats-officedocument.drawingml.diagramStyle+xml"/>
  <Override PartName="/ppt/diagrams/drawing32.xml" ContentType="application/vnd.ms-office.drawingml.diagramDrawing+xml"/>
  <Override PartName="/ppt/diagrams/colors38.xml" ContentType="application/vnd.openxmlformats-officedocument.drawingml.diagramColors+xml"/>
  <Override PartName="/ppt/diagrams/quickStyle42.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quickStyle20.xml" ContentType="application/vnd.openxmlformats-officedocument.drawingml.diagramStyle+xml"/>
  <Override PartName="/ppt/diagrams/drawing21.xml" ContentType="application/vnd.ms-office.drawingml.diagramDrawing+xml"/>
  <Override PartName="/ppt/diagrams/colors27.xml" ContentType="application/vnd.openxmlformats-officedocument.drawingml.diagramColors+xml"/>
  <Override PartName="/ppt/diagrams/data29.xml" ContentType="application/vnd.openxmlformats-officedocument.drawingml.diagramData+xml"/>
  <Override PartName="/ppt/diagrams/layout42.xml" ContentType="application/vnd.openxmlformats-officedocument.drawingml.diagramLayout+xml"/>
  <Override PartName="/ppt/diagrams/colors4.xml" ContentType="application/vnd.openxmlformats-officedocument.drawingml.diagramColors+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layout20.xml" ContentType="application/vnd.openxmlformats-officedocument.drawingml.diagramLayout+xml"/>
  <Default Extension="png" ContentType="image/png"/>
  <Override PartName="/ppt/diagrams/colors41.xml" ContentType="application/vnd.openxmlformats-officedocument.drawingml.diagramColors+xml"/>
  <Override PartName="/ppt/theme/theme2.xml" ContentType="application/vnd.openxmlformats-officedocument.theme+xml"/>
  <Override PartName="/ppt/diagrams/quickStyle3.xml" ContentType="application/vnd.openxmlformats-officedocument.drawingml.diagramStyle+xml"/>
  <Override PartName="/ppt/diagrams/colors30.xml" ContentType="application/vnd.openxmlformats-officedocument.drawingml.diagramColors+xml"/>
  <Override PartName="/ppt/diagrams/data32.xml" ContentType="application/vnd.openxmlformats-officedocument.drawingml.diagramData+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36.xml" ContentType="application/vnd.openxmlformats-officedocument.drawingml.diagramStyle+xml"/>
  <Override PartName="/ppt/diagrams/drawing37.xml" ContentType="application/vnd.ms-office.drawingml.diagramDrawing+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diagrams/quickStyle25.xml" ContentType="application/vnd.openxmlformats-officedocument.drawingml.diagramStyle+xml"/>
  <Override PartName="/ppt/diagrams/drawing26.xml" ContentType="application/vnd.ms-office.drawingml.diagramDrawing+xml"/>
  <Override PartName="/ppt/diagrams/layout36.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diagrams/layout25.xml" ContentType="application/vnd.openxmlformats-officedocument.drawingml.diagramLayout+xml"/>
  <Override PartName="/ppt/diagrams/colors28.xml" ContentType="application/vnd.openxmlformats-officedocument.drawingml.diagramColors+xml"/>
  <Override PartName="/ppt/diagrams/quickStyle32.xml" ContentType="application/vnd.openxmlformats-officedocument.drawingml.diagramStyle+xml"/>
  <Override PartName="/ppt/diagrams/drawing33.xml" ContentType="application/vnd.ms-office.drawingml.diagramDrawing+xml"/>
  <Override PartName="/ppt/diagrams/colors39.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diagrams/layout32.xml" ContentType="application/vnd.openxmlformats-officedocument.drawingml.diagramLayout+xml"/>
  <Override PartName="/ppt/diagrams/colors35.xml" ContentType="application/vnd.openxmlformats-officedocument.drawingml.diagramColors+xml"/>
  <Override PartName="/ppt/diagrams/drawing40.xml" ContentType="application/vnd.ms-office.drawingml.diagramDrawing+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ppt/diagrams/data37.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diagrams/colors31.xml" ContentType="application/vnd.openxmlformats-officedocument.drawingml.diagramColors+xml"/>
  <Override PartName="/ppt/diagrams/colors42.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diagrams/data33.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Override PartName="/ppt/diagrams/quickStyle37.xml" ContentType="application/vnd.openxmlformats-officedocument.drawingml.diagramStyle+xml"/>
  <Override PartName="/ppt/diagrams/drawing38.xml" ContentType="application/vnd.ms-office.drawingml.diagramDrawing+xml"/>
  <Override PartName="/ppt/diagrams/data40.xml" ContentType="application/vnd.openxmlformats-officedocument.drawingml.diagramData+xml"/>
  <Default Extension="wmf" ContentType="image/x-wmf"/>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diagrams/drawing27.xml" ContentType="application/vnd.ms-office.drawingml.diagramDrawing+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quickStyle33.xml" ContentType="application/vnd.openxmlformats-officedocument.drawingml.diagramStyle+xml"/>
  <Override PartName="/ppt/diagrams/drawing34.xml" ContentType="application/vnd.ms-office.drawingml.diagramDrawing+xml"/>
  <Override PartName="/ppt/diagrams/layout37.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layout26.xml" ContentType="application/vnd.openxmlformats-officedocument.drawingml.diagramLayout+xml"/>
  <Override PartName="/ppt/diagrams/colors29.xml" ContentType="application/vnd.openxmlformats-officedocument.drawingml.diagramColors+xml"/>
  <Override PartName="/ppt/diagrams/drawing41.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diagrams/drawing30.xml" ContentType="application/vnd.ms-office.drawingml.diagramDrawing+xml"/>
  <Override PartName="/ppt/diagrams/layout33.xml" ContentType="application/vnd.openxmlformats-officedocument.drawingml.diagramLayout+xml"/>
  <Override PartName="/ppt/diagrams/colors36.xml" ContentType="application/vnd.openxmlformats-officedocument.drawingml.diagramColors+xml"/>
  <Override PartName="/ppt/diagrams/quickStyle40.xml" ContentType="application/vnd.openxmlformats-officedocument.drawingml.diagramStyle+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diagrams/data38.xml" ContentType="application/vnd.openxmlformats-officedocument.drawingml.diagramData+xml"/>
  <Override PartName="/ppt/diagrams/layout40.xml" ContentType="application/vnd.openxmlformats-officedocument.drawingml.diagramLayout+xml"/>
  <Override PartName="/ppt/diagrams/colors2.xml" ContentType="application/vnd.openxmlformats-officedocument.drawingml.diagramColors+xml"/>
  <Override PartName="/ppt/notesSlides/notesSlide1.xml" ContentType="application/vnd.openxmlformats-officedocument.presentationml.notesSlide+xml"/>
  <Override PartName="/ppt/diagrams/quickStyle5.xml" ContentType="application/vnd.openxmlformats-officedocument.drawingml.diagramStyle+xml"/>
  <Override PartName="/ppt/diagrams/data16.xml" ContentType="application/vnd.openxmlformats-officedocument.drawingml.diagramData+xml"/>
  <Override PartName="/ppt/diagrams/colors32.xml" ContentType="application/vnd.openxmlformats-officedocument.drawingml.diagramColors+xml"/>
  <Override PartName="/ppt/diagrams/data34.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ata30.xml" ContentType="application/vnd.openxmlformats-officedocument.drawingml.diagramData+xml"/>
  <Override PartName="/ppt/diagrams/quickStyle38.xml" ContentType="application/vnd.openxmlformats-officedocument.drawingml.diagramStyle+xml"/>
  <Override PartName="/ppt/diagrams/drawing39.xml" ContentType="application/vnd.ms-office.drawingml.diagramDrawing+xml"/>
  <Override PartName="/ppt/diagrams/data41.xml" ContentType="application/vnd.openxmlformats-officedocument.drawingml.diagramData+xml"/>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27.xml" ContentType="application/vnd.openxmlformats-officedocument.drawingml.diagramStyle+xml"/>
  <Override PartName="/ppt/diagrams/drawing28.xml" ContentType="application/vnd.ms-office.drawingml.diagramDrawing+xml"/>
  <Override PartName="/ppt/diagrams/layout38.xml" ContentType="application/vnd.openxmlformats-officedocument.drawingml.diagramLayout+xml"/>
  <Override PartName="/ppt/slides/slide20.xml" ContentType="application/vnd.openxmlformats-officedocument.presentationml.slide+xml"/>
  <Override PartName="/ppt/diagrams/layout4.xml" ContentType="application/vnd.openxmlformats-officedocument.drawingml.diagramLayout+xml"/>
  <Override PartName="/ppt/diagrams/layout27.xml" ContentType="application/vnd.openxmlformats-officedocument.drawingml.diagramLayout+xml"/>
  <Override PartName="/ppt/diagrams/quickStyle34.xml" ContentType="application/vnd.openxmlformats-officedocument.drawingml.diagramStyle+xml"/>
  <Override PartName="/ppt/diagrams/drawing35.xml" ContentType="application/vnd.ms-office.drawingml.diagramDrawing+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diagrams/layout34.xml" ContentType="application/vnd.openxmlformats-officedocument.drawingml.diagramLayout+xml"/>
  <Override PartName="/ppt/diagrams/colors37.xml" ContentType="application/vnd.openxmlformats-officedocument.drawingml.diagramColors+xml"/>
  <Override PartName="/ppt/diagrams/quickStyle41.xml" ContentType="application/vnd.openxmlformats-officedocument.drawingml.diagramStyle+xml"/>
  <Override PartName="/ppt/diagrams/drawing42.xml" ContentType="application/vnd.ms-office.drawingml.diagramDrawing+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diagrams/colors26.xml" ContentType="application/vnd.openxmlformats-officedocument.drawingml.diagramColors+xml"/>
  <Override PartName="/ppt/diagrams/quickStyle30.xml" ContentType="application/vnd.openxmlformats-officedocument.drawingml.diagramStyle+xml"/>
  <Override PartName="/ppt/diagrams/drawing31.xml" ContentType="application/vnd.ms-office.drawingml.diagramDrawing+xml"/>
  <Override PartName="/ppt/diagrams/data39.xml" ContentType="application/vnd.openxmlformats-officedocument.drawingml.diagramData+xml"/>
  <Override PartName="/ppt/diagrams/layout41.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ppt/diagrams/colors33.xml" ContentType="application/vnd.openxmlformats-officedocument.drawingml.diagramColors+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40.xml" ContentType="application/vnd.openxmlformats-officedocument.drawingml.diagramColors+xml"/>
  <Override PartName="/ppt/diagrams/data42.xml" ContentType="application/vnd.openxmlformats-officedocument.drawingml.diagramData+xml"/>
  <Override PartName="/ppt/theme/theme1.xml" ContentType="application/vnd.openxmlformats-officedocument.theme+xml"/>
  <Override PartName="/ppt/diagrams/data31.xml" ContentType="application/vnd.openxmlformats-officedocument.drawingml.diagramData+xml"/>
  <Override PartName="/ppt/diagrams/data20.xml" ContentType="application/vnd.openxmlformats-officedocument.drawingml.diagramData+xml"/>
  <Override PartName="/ppt/diagrams/quickStyle35.xml" ContentType="application/vnd.openxmlformats-officedocument.drawingml.diagramStyle+xml"/>
  <Override PartName="/ppt/diagrams/drawing36.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diagrams/quickStyle24.xml" ContentType="application/vnd.openxmlformats-officedocument.drawingml.diagramStyle+xml"/>
  <Override PartName="/ppt/diagrams/drawing25.xml" ContentType="application/vnd.ms-office.drawingml.diagramDrawing+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35.xml" ContentType="application/vnd.openxmlformats-officedocument.drawingml.diagramLayout+xml"/>
  <Override PartName="/ppt/diagrams/drawing7.xml" ContentType="application/vnd.ms-office.drawingml.diagramDrawing+xml"/>
  <Override PartName="/ppt/diagrams/layout13.xml" ContentType="application/vnd.openxmlformats-officedocument.drawingml.diagramLayout+xml"/>
  <Override PartName="/ppt/diagrams/layout24.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diagrams/colors34.xml" ContentType="application/vnd.openxmlformats-officedocument.drawingml.diagramColors+xml"/>
  <Override PartName="/ppt/diagrams/colors12.xml" ContentType="application/vnd.openxmlformats-officedocument.drawingml.diagramColors+xml"/>
  <Override PartName="/ppt/diagrams/colors23.xml" ContentType="application/vnd.openxmlformats-officedocument.drawingml.diagramColors+xml"/>
  <Override PartName="/ppt/diagrams/data25.xml" ContentType="application/vnd.openxmlformats-officedocument.drawingml.diagramData+xml"/>
  <Override PartName="/ppt/diagrams/data36.xml" ContentType="application/vnd.openxmlformats-officedocument.drawingml.diagramData+xml"/>
  <Override PartName="/ppt/presProps.xml" ContentType="application/vnd.openxmlformats-officedocument.presentationml.presProp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diagrams/quickStyle29.xml" ContentType="application/vnd.openxmlformats-officedocument.drawingml.diagramStyle+xml"/>
  <Override PartName="/ppt/diagrams/quickStyle18.xml" ContentType="application/vnd.openxmlformats-officedocument.drawingml.diagramStyle+xml"/>
  <Override PartName="/ppt/diagrams/layout29.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5"/>
  </p:notesMasterIdLst>
  <p:sldIdLst>
    <p:sldId id="256" r:id="rId2"/>
    <p:sldId id="257" r:id="rId3"/>
    <p:sldId id="263" r:id="rId4"/>
    <p:sldId id="258" r:id="rId5"/>
    <p:sldId id="259" r:id="rId6"/>
    <p:sldId id="260" r:id="rId7"/>
    <p:sldId id="261" r:id="rId8"/>
    <p:sldId id="262" r:id="rId9"/>
    <p:sldId id="267" r:id="rId10"/>
    <p:sldId id="268" r:id="rId11"/>
    <p:sldId id="278" r:id="rId12"/>
    <p:sldId id="269" r:id="rId13"/>
    <p:sldId id="277" r:id="rId14"/>
    <p:sldId id="264" r:id="rId15"/>
    <p:sldId id="266" r:id="rId16"/>
    <p:sldId id="265" r:id="rId17"/>
    <p:sldId id="270" r:id="rId18"/>
    <p:sldId id="271" r:id="rId19"/>
    <p:sldId id="272" r:id="rId20"/>
    <p:sldId id="273" r:id="rId21"/>
    <p:sldId id="274" r:id="rId22"/>
    <p:sldId id="275" r:id="rId23"/>
    <p:sldId id="276" r:id="rId24"/>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21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22.xml.rels><?xml version="1.0" encoding="UTF-8" standalone="yes"?>
<Relationships xmlns="http://schemas.openxmlformats.org/package/2006/relationships"><Relationship Id="rId1" Type="http://schemas.openxmlformats.org/officeDocument/2006/relationships/image" Target="../media/image4.jpeg"/></Relationships>
</file>

<file path=ppt/diagrams/_rels/data38.xml.rels><?xml version="1.0" encoding="UTF-8" standalone="yes"?>
<Relationships xmlns="http://schemas.openxmlformats.org/package/2006/relationships"><Relationship Id="rId1" Type="http://schemas.openxmlformats.org/officeDocument/2006/relationships/image" Target="../media/image3.jpeg"/></Relationships>
</file>

<file path=ppt/diagrams/_rels/data5.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3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4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4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4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4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4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3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4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4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4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5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5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5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5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5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5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5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5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5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5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6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6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6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6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3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2#6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3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3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3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4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4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A77885-D3B4-4868-94E2-40228D037E21}" type="doc">
      <dgm:prSet loTypeId="urn:microsoft.com/office/officeart/2005/8/layout/vList2" loCatId="list" qsTypeId="urn:microsoft.com/office/officeart/2005/8/quickstyle/simple1#41" qsCatId="simple" csTypeId="urn:microsoft.com/office/officeart/2005/8/colors/accent1_2#33" csCatId="accent1"/>
      <dgm:spPr/>
      <dgm:t>
        <a:bodyPr/>
        <a:lstStyle/>
        <a:p>
          <a:endParaRPr lang="it-IT"/>
        </a:p>
      </dgm:t>
    </dgm:pt>
    <dgm:pt modelId="{FDD40F67-4A3B-45EA-8538-6DE1E396FD7E}">
      <dgm:prSet/>
      <dgm:spPr/>
      <dgm:t>
        <a:bodyPr/>
        <a:lstStyle/>
        <a:p>
          <a:pPr rtl="0"/>
          <a:r>
            <a:rPr lang="it-IT" dirty="0" smtClean="0"/>
            <a:t>L’Abruzzo contro la crisi</a:t>
          </a:r>
          <a:endParaRPr lang="it-IT" dirty="0"/>
        </a:p>
      </dgm:t>
    </dgm:pt>
    <dgm:pt modelId="{CA12B4A6-E05C-4AA1-8D46-431524FFE894}" type="parTrans" cxnId="{80C2A144-655D-40D4-9C45-0937822A49F7}">
      <dgm:prSet/>
      <dgm:spPr/>
      <dgm:t>
        <a:bodyPr/>
        <a:lstStyle/>
        <a:p>
          <a:endParaRPr lang="it-IT"/>
        </a:p>
      </dgm:t>
    </dgm:pt>
    <dgm:pt modelId="{823907EF-2404-44A5-A888-883AF305428D}" type="sibTrans" cxnId="{80C2A144-655D-40D4-9C45-0937822A49F7}">
      <dgm:prSet/>
      <dgm:spPr/>
      <dgm:t>
        <a:bodyPr/>
        <a:lstStyle/>
        <a:p>
          <a:endParaRPr lang="it-IT"/>
        </a:p>
      </dgm:t>
    </dgm:pt>
    <dgm:pt modelId="{902FAB37-5C96-49BC-B91D-28B76F2EA4FD}" type="pres">
      <dgm:prSet presAssocID="{F0A77885-D3B4-4868-94E2-40228D037E21}" presName="linear" presStyleCnt="0">
        <dgm:presLayoutVars>
          <dgm:animLvl val="lvl"/>
          <dgm:resizeHandles val="exact"/>
        </dgm:presLayoutVars>
      </dgm:prSet>
      <dgm:spPr/>
      <dgm:t>
        <a:bodyPr/>
        <a:lstStyle/>
        <a:p>
          <a:endParaRPr lang="it-IT"/>
        </a:p>
      </dgm:t>
    </dgm:pt>
    <dgm:pt modelId="{74098188-A749-4E28-80B7-195CEBFC5E7D}" type="pres">
      <dgm:prSet presAssocID="{FDD40F67-4A3B-45EA-8538-6DE1E396FD7E}" presName="parentText" presStyleLbl="node1" presStyleIdx="0" presStyleCnt="1" custLinFactY="-13715" custLinFactNeighborX="898" custLinFactNeighborY="-100000">
        <dgm:presLayoutVars>
          <dgm:chMax val="0"/>
          <dgm:bulletEnabled val="1"/>
        </dgm:presLayoutVars>
      </dgm:prSet>
      <dgm:spPr/>
      <dgm:t>
        <a:bodyPr/>
        <a:lstStyle/>
        <a:p>
          <a:endParaRPr lang="it-IT"/>
        </a:p>
      </dgm:t>
    </dgm:pt>
  </dgm:ptLst>
  <dgm:cxnLst>
    <dgm:cxn modelId="{B9A82383-5DEE-4E5D-9FDF-8396C3E373BF}" type="presOf" srcId="{FDD40F67-4A3B-45EA-8538-6DE1E396FD7E}" destId="{74098188-A749-4E28-80B7-195CEBFC5E7D}" srcOrd="0" destOrd="0" presId="urn:microsoft.com/office/officeart/2005/8/layout/vList2"/>
    <dgm:cxn modelId="{0C7F91A4-4AAA-4FBB-BF8B-5FE128C7F99D}" type="presOf" srcId="{F0A77885-D3B4-4868-94E2-40228D037E21}" destId="{902FAB37-5C96-49BC-B91D-28B76F2EA4FD}" srcOrd="0" destOrd="0" presId="urn:microsoft.com/office/officeart/2005/8/layout/vList2"/>
    <dgm:cxn modelId="{80C2A144-655D-40D4-9C45-0937822A49F7}" srcId="{F0A77885-D3B4-4868-94E2-40228D037E21}" destId="{FDD40F67-4A3B-45EA-8538-6DE1E396FD7E}" srcOrd="0" destOrd="0" parTransId="{CA12B4A6-E05C-4AA1-8D46-431524FFE894}" sibTransId="{823907EF-2404-44A5-A888-883AF305428D}"/>
    <dgm:cxn modelId="{D6139DFE-9102-47BE-958F-2F30CE74F7EA}" type="presParOf" srcId="{902FAB37-5C96-49BC-B91D-28B76F2EA4FD}" destId="{74098188-A749-4E28-80B7-195CEBFC5E7D}"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B3CDF14-1DC7-4EFC-B58C-C4473E2999FA}" type="doc">
      <dgm:prSet loTypeId="urn:microsoft.com/office/officeart/2005/8/layout/vList2" loCatId="list" qsTypeId="urn:microsoft.com/office/officeart/2005/8/quickstyle/simple1#49" qsCatId="simple" csTypeId="urn:microsoft.com/office/officeart/2005/8/colors/accent1_2#42" csCatId="accent1" phldr="1"/>
      <dgm:spPr/>
      <dgm:t>
        <a:bodyPr/>
        <a:lstStyle/>
        <a:p>
          <a:endParaRPr lang="it-IT"/>
        </a:p>
      </dgm:t>
    </dgm:pt>
    <dgm:pt modelId="{3D33E27E-4380-4878-846F-F8694543E886}">
      <dgm:prSet custT="1">
        <dgm:style>
          <a:lnRef idx="2">
            <a:schemeClr val="accent1"/>
          </a:lnRef>
          <a:fillRef idx="1">
            <a:schemeClr val="lt1"/>
          </a:fillRef>
          <a:effectRef idx="0">
            <a:schemeClr val="accent1"/>
          </a:effectRef>
          <a:fontRef idx="minor">
            <a:schemeClr val="dk1"/>
          </a:fontRef>
        </dgm:style>
      </dgm:prSet>
      <dgm:spPr/>
      <dgm:t>
        <a:bodyPr/>
        <a:lstStyle/>
        <a:p>
          <a:pPr rtl="0"/>
          <a:r>
            <a:rPr lang="it-IT" sz="1600" b="1" dirty="0" smtClean="0">
              <a:solidFill>
                <a:srgbClr val="0070C0"/>
              </a:solidFill>
            </a:rPr>
            <a:t>FAS: 607,7 + 5 = 611,7 milioni (+ 110 da recuperare con la dismissione del patrimonio immobiliare regionale)</a:t>
          </a:r>
          <a:endParaRPr lang="it-IT" sz="1600" b="1" dirty="0">
            <a:solidFill>
              <a:srgbClr val="0070C0"/>
            </a:solidFill>
          </a:endParaRPr>
        </a:p>
      </dgm:t>
    </dgm:pt>
    <dgm:pt modelId="{77FC6F9C-0CAB-4A24-B7C9-FFE34D744520}" type="parTrans" cxnId="{42212A8B-73D6-41A3-866D-06E4E03B96DA}">
      <dgm:prSet/>
      <dgm:spPr/>
      <dgm:t>
        <a:bodyPr/>
        <a:lstStyle/>
        <a:p>
          <a:endParaRPr lang="it-IT"/>
        </a:p>
      </dgm:t>
    </dgm:pt>
    <dgm:pt modelId="{07B9AAB2-6D45-46E3-AB57-B22A85732354}" type="sibTrans" cxnId="{42212A8B-73D6-41A3-866D-06E4E03B96DA}">
      <dgm:prSet/>
      <dgm:spPr/>
      <dgm:t>
        <a:bodyPr/>
        <a:lstStyle/>
        <a:p>
          <a:endParaRPr lang="it-IT"/>
        </a:p>
      </dgm:t>
    </dgm:pt>
    <dgm:pt modelId="{56E6F18F-51A2-48C1-98D6-E913970B0D59}">
      <dgm:prSet custT="1"/>
      <dgm:spPr/>
      <dgm:t>
        <a:bodyPr/>
        <a:lstStyle/>
        <a:p>
          <a:pPr rtl="0"/>
          <a:r>
            <a:rPr lang="it-IT" sz="1600" b="1" dirty="0" smtClean="0"/>
            <a:t>FESR: 345,3 milioni</a:t>
          </a:r>
          <a:endParaRPr lang="it-IT" sz="1600" b="1" dirty="0"/>
        </a:p>
      </dgm:t>
    </dgm:pt>
    <dgm:pt modelId="{B2CF250C-8379-4565-8BAF-B314990509F4}" type="parTrans" cxnId="{7FEF6F80-3B93-47BD-B265-703D9C83AEB1}">
      <dgm:prSet/>
      <dgm:spPr/>
      <dgm:t>
        <a:bodyPr/>
        <a:lstStyle/>
        <a:p>
          <a:endParaRPr lang="it-IT"/>
        </a:p>
      </dgm:t>
    </dgm:pt>
    <dgm:pt modelId="{4C7B4DF3-5350-4300-9553-9E952E4ECF2E}" type="sibTrans" cxnId="{7FEF6F80-3B93-47BD-B265-703D9C83AEB1}">
      <dgm:prSet/>
      <dgm:spPr/>
      <dgm:t>
        <a:bodyPr/>
        <a:lstStyle/>
        <a:p>
          <a:endParaRPr lang="it-IT"/>
        </a:p>
      </dgm:t>
    </dgm:pt>
    <dgm:pt modelId="{A2463413-4AEB-429E-BBEF-1FCE354C5C67}">
      <dgm:prSet custT="1">
        <dgm:style>
          <a:lnRef idx="2">
            <a:schemeClr val="accent1"/>
          </a:lnRef>
          <a:fillRef idx="1">
            <a:schemeClr val="lt1"/>
          </a:fillRef>
          <a:effectRef idx="0">
            <a:schemeClr val="accent1"/>
          </a:effectRef>
          <a:fontRef idx="minor">
            <a:schemeClr val="dk1"/>
          </a:fontRef>
        </dgm:style>
      </dgm:prSet>
      <dgm:spPr/>
      <dgm:t>
        <a:bodyPr/>
        <a:lstStyle/>
        <a:p>
          <a:pPr rtl="0"/>
          <a:r>
            <a:rPr lang="it-IT" sz="1600" b="1" dirty="0" smtClean="0">
              <a:solidFill>
                <a:srgbClr val="0070C0"/>
              </a:solidFill>
            </a:rPr>
            <a:t>FSE: 316,5 milioni</a:t>
          </a:r>
          <a:endParaRPr lang="it-IT" sz="1600" b="1" dirty="0">
            <a:solidFill>
              <a:srgbClr val="0070C0"/>
            </a:solidFill>
          </a:endParaRPr>
        </a:p>
      </dgm:t>
    </dgm:pt>
    <dgm:pt modelId="{DD35812E-D868-422C-B818-72B812DB73D4}" type="parTrans" cxnId="{E9729DC2-AA7B-454A-99E2-75A0F17E4445}">
      <dgm:prSet/>
      <dgm:spPr/>
      <dgm:t>
        <a:bodyPr/>
        <a:lstStyle/>
        <a:p>
          <a:endParaRPr lang="it-IT"/>
        </a:p>
      </dgm:t>
    </dgm:pt>
    <dgm:pt modelId="{7C6DB900-3515-4457-994F-6D36AA534597}" type="sibTrans" cxnId="{E9729DC2-AA7B-454A-99E2-75A0F17E4445}">
      <dgm:prSet/>
      <dgm:spPr/>
      <dgm:t>
        <a:bodyPr/>
        <a:lstStyle/>
        <a:p>
          <a:endParaRPr lang="it-IT"/>
        </a:p>
      </dgm:t>
    </dgm:pt>
    <dgm:pt modelId="{00C8E8F6-9A03-4752-B027-472BC4AE4C55}">
      <dgm:prSet custT="1"/>
      <dgm:spPr/>
      <dgm:t>
        <a:bodyPr/>
        <a:lstStyle/>
        <a:p>
          <a:pPr rtl="0"/>
          <a:r>
            <a:rPr lang="it-IT" sz="1600" b="1" dirty="0" smtClean="0"/>
            <a:t>FEASR (AGRICOLTURA): 175 milioni</a:t>
          </a:r>
          <a:endParaRPr lang="it-IT" sz="1600" b="1" dirty="0"/>
        </a:p>
      </dgm:t>
    </dgm:pt>
    <dgm:pt modelId="{F7666385-192B-4628-95EE-4C4AD728D3DC}" type="parTrans" cxnId="{62269325-93AB-4F8B-9F9D-670C9252265C}">
      <dgm:prSet/>
      <dgm:spPr/>
      <dgm:t>
        <a:bodyPr/>
        <a:lstStyle/>
        <a:p>
          <a:endParaRPr lang="it-IT"/>
        </a:p>
      </dgm:t>
    </dgm:pt>
    <dgm:pt modelId="{852A5ECE-9ACB-47C7-A0CC-F322964F69B0}" type="sibTrans" cxnId="{62269325-93AB-4F8B-9F9D-670C9252265C}">
      <dgm:prSet/>
      <dgm:spPr/>
      <dgm:t>
        <a:bodyPr/>
        <a:lstStyle/>
        <a:p>
          <a:endParaRPr lang="it-IT"/>
        </a:p>
      </dgm:t>
    </dgm:pt>
    <dgm:pt modelId="{28931C95-1F4A-4889-BBD5-9947A1A7A490}">
      <dgm:prSet custT="1">
        <dgm:style>
          <a:lnRef idx="2">
            <a:schemeClr val="accent1"/>
          </a:lnRef>
          <a:fillRef idx="1">
            <a:schemeClr val="lt1"/>
          </a:fillRef>
          <a:effectRef idx="0">
            <a:schemeClr val="accent1"/>
          </a:effectRef>
          <a:fontRef idx="minor">
            <a:schemeClr val="dk1"/>
          </a:fontRef>
        </dgm:style>
      </dgm:prSet>
      <dgm:spPr/>
      <dgm:t>
        <a:bodyPr/>
        <a:lstStyle/>
        <a:p>
          <a:pPr rtl="0"/>
          <a:r>
            <a:rPr lang="it-IT" sz="1600" b="1" dirty="0" smtClean="0">
              <a:solidFill>
                <a:srgbClr val="0070C0"/>
              </a:solidFill>
            </a:rPr>
            <a:t>FEP (PESCA):  13,8 milioni</a:t>
          </a:r>
          <a:endParaRPr lang="it-IT" sz="1600" b="1" dirty="0">
            <a:solidFill>
              <a:srgbClr val="0070C0"/>
            </a:solidFill>
          </a:endParaRPr>
        </a:p>
      </dgm:t>
    </dgm:pt>
    <dgm:pt modelId="{E6A3BF0C-6093-4328-9679-52B7D744755D}" type="parTrans" cxnId="{7217E581-54F2-43F3-9C21-65DD065D6FBF}">
      <dgm:prSet/>
      <dgm:spPr/>
      <dgm:t>
        <a:bodyPr/>
        <a:lstStyle/>
        <a:p>
          <a:endParaRPr lang="it-IT"/>
        </a:p>
      </dgm:t>
    </dgm:pt>
    <dgm:pt modelId="{A96BFBF4-622E-40A6-8E77-3DEDB5A63B1D}" type="sibTrans" cxnId="{7217E581-54F2-43F3-9C21-65DD065D6FBF}">
      <dgm:prSet/>
      <dgm:spPr/>
      <dgm:t>
        <a:bodyPr/>
        <a:lstStyle/>
        <a:p>
          <a:endParaRPr lang="it-IT"/>
        </a:p>
      </dgm:t>
    </dgm:pt>
    <dgm:pt modelId="{D94220AB-8661-42B4-9A78-2126F070F4BD}">
      <dgm:prSet custT="1"/>
      <dgm:spPr/>
      <dgm:t>
        <a:bodyPr/>
        <a:lstStyle/>
        <a:p>
          <a:pPr rtl="0"/>
          <a:r>
            <a:rPr lang="it-IT" sz="1600" b="1" dirty="0" smtClean="0"/>
            <a:t>Ex-OBIETTIVI di SERVIZIO: 50,7 milioni</a:t>
          </a:r>
          <a:endParaRPr lang="it-IT" sz="1600" b="1" dirty="0"/>
        </a:p>
      </dgm:t>
    </dgm:pt>
    <dgm:pt modelId="{E4347A41-A4DC-4CDF-A8A1-22D30B8995F4}" type="parTrans" cxnId="{2045F590-C665-48D8-8B48-4457AFA87A10}">
      <dgm:prSet/>
      <dgm:spPr/>
      <dgm:t>
        <a:bodyPr/>
        <a:lstStyle/>
        <a:p>
          <a:endParaRPr lang="it-IT"/>
        </a:p>
      </dgm:t>
    </dgm:pt>
    <dgm:pt modelId="{68F36E69-EE70-44FF-8F19-EE77889D15EB}" type="sibTrans" cxnId="{2045F590-C665-48D8-8B48-4457AFA87A10}">
      <dgm:prSet/>
      <dgm:spPr/>
      <dgm:t>
        <a:bodyPr/>
        <a:lstStyle/>
        <a:p>
          <a:endParaRPr lang="it-IT"/>
        </a:p>
      </dgm:t>
    </dgm:pt>
    <dgm:pt modelId="{F91F95D7-FF63-45B3-A8AC-8A8ADF0871D1}">
      <dgm:prSet custT="1">
        <dgm:style>
          <a:lnRef idx="2">
            <a:schemeClr val="accent1"/>
          </a:lnRef>
          <a:fillRef idx="1">
            <a:schemeClr val="lt1"/>
          </a:fillRef>
          <a:effectRef idx="0">
            <a:schemeClr val="accent1"/>
          </a:effectRef>
          <a:fontRef idx="minor">
            <a:schemeClr val="dk1"/>
          </a:fontRef>
        </dgm:style>
      </dgm:prSet>
      <dgm:spPr/>
      <dgm:t>
        <a:bodyPr/>
        <a:lstStyle/>
        <a:p>
          <a:pPr rtl="0"/>
          <a:r>
            <a:rPr lang="it-IT" sz="1600" b="1" dirty="0" err="1" smtClean="0">
              <a:solidFill>
                <a:srgbClr val="0070C0"/>
              </a:solidFill>
            </a:rPr>
            <a:t>Ex-PAIN</a:t>
          </a:r>
          <a:r>
            <a:rPr lang="it-IT" sz="1600" b="1" dirty="0" smtClean="0">
              <a:solidFill>
                <a:srgbClr val="0070C0"/>
              </a:solidFill>
            </a:rPr>
            <a:t>: 48,9 milioni</a:t>
          </a:r>
          <a:endParaRPr lang="it-IT" sz="1600" b="1" dirty="0">
            <a:solidFill>
              <a:srgbClr val="0070C0"/>
            </a:solidFill>
          </a:endParaRPr>
        </a:p>
      </dgm:t>
    </dgm:pt>
    <dgm:pt modelId="{65171226-8D9E-47E3-A000-1C6B13058213}" type="parTrans" cxnId="{319D00AC-AAEB-4E13-B3C4-14E0BF4F5E0F}">
      <dgm:prSet/>
      <dgm:spPr/>
      <dgm:t>
        <a:bodyPr/>
        <a:lstStyle/>
        <a:p>
          <a:endParaRPr lang="it-IT"/>
        </a:p>
      </dgm:t>
    </dgm:pt>
    <dgm:pt modelId="{864F319D-2B13-457F-902B-D7F8A82B7C08}" type="sibTrans" cxnId="{319D00AC-AAEB-4E13-B3C4-14E0BF4F5E0F}">
      <dgm:prSet/>
      <dgm:spPr/>
      <dgm:t>
        <a:bodyPr/>
        <a:lstStyle/>
        <a:p>
          <a:endParaRPr lang="it-IT"/>
        </a:p>
      </dgm:t>
    </dgm:pt>
    <dgm:pt modelId="{1389A629-2047-4E89-95AE-BB1329A02339}">
      <dgm:prSet custT="1"/>
      <dgm:spPr/>
      <dgm:t>
        <a:bodyPr/>
        <a:lstStyle/>
        <a:p>
          <a:pPr rtl="0"/>
          <a:r>
            <a:rPr lang="it-IT" sz="1600" b="1" dirty="0" smtClean="0"/>
            <a:t>BONIFICA BUSSI: 50 milioni</a:t>
          </a:r>
          <a:endParaRPr lang="it-IT" sz="1600" b="1" dirty="0"/>
        </a:p>
      </dgm:t>
    </dgm:pt>
    <dgm:pt modelId="{57341D70-D6EB-4A0E-A76A-880E566466FB}" type="parTrans" cxnId="{F2C088B1-32DF-436F-8AC9-75DE54A6F5D0}">
      <dgm:prSet/>
      <dgm:spPr/>
      <dgm:t>
        <a:bodyPr/>
        <a:lstStyle/>
        <a:p>
          <a:endParaRPr lang="it-IT"/>
        </a:p>
      </dgm:t>
    </dgm:pt>
    <dgm:pt modelId="{832DEA3A-401A-4250-A848-795CA764CD66}" type="sibTrans" cxnId="{F2C088B1-32DF-436F-8AC9-75DE54A6F5D0}">
      <dgm:prSet/>
      <dgm:spPr/>
      <dgm:t>
        <a:bodyPr/>
        <a:lstStyle/>
        <a:p>
          <a:endParaRPr lang="it-IT"/>
        </a:p>
      </dgm:t>
    </dgm:pt>
    <dgm:pt modelId="{554BE673-006A-4138-881C-CEC0A52E3119}">
      <dgm:prSet custT="1">
        <dgm:style>
          <a:lnRef idx="2">
            <a:schemeClr val="accent1"/>
          </a:lnRef>
          <a:fillRef idx="1">
            <a:schemeClr val="lt1"/>
          </a:fillRef>
          <a:effectRef idx="0">
            <a:schemeClr val="accent1"/>
          </a:effectRef>
          <a:fontRef idx="minor">
            <a:schemeClr val="dk1"/>
          </a:fontRef>
        </dgm:style>
      </dgm:prSet>
      <dgm:spPr/>
      <dgm:t>
        <a:bodyPr/>
        <a:lstStyle/>
        <a:p>
          <a:pPr rtl="0"/>
          <a:r>
            <a:rPr lang="it-IT" sz="1600" b="1" dirty="0" smtClean="0">
              <a:solidFill>
                <a:srgbClr val="0070C0"/>
              </a:solidFill>
            </a:rPr>
            <a:t>Co-finanziamento nazionale per il Gran Sasso </a:t>
          </a:r>
          <a:r>
            <a:rPr lang="it-IT" sz="1600" b="1" dirty="0" err="1" smtClean="0">
              <a:solidFill>
                <a:srgbClr val="0070C0"/>
              </a:solidFill>
            </a:rPr>
            <a:t>Institute</a:t>
          </a:r>
          <a:r>
            <a:rPr lang="it-IT" sz="1600" b="1" dirty="0" smtClean="0">
              <a:solidFill>
                <a:srgbClr val="0070C0"/>
              </a:solidFill>
            </a:rPr>
            <a:t>: 16 milioni</a:t>
          </a:r>
          <a:endParaRPr lang="it-IT" sz="1600" b="1" dirty="0">
            <a:solidFill>
              <a:srgbClr val="0070C0"/>
            </a:solidFill>
          </a:endParaRPr>
        </a:p>
      </dgm:t>
    </dgm:pt>
    <dgm:pt modelId="{2A164195-615B-44F5-889D-EB5B4AC022F2}" type="parTrans" cxnId="{CEBFC0C2-BBA2-4DB4-9A4A-377D4EBA3EE9}">
      <dgm:prSet/>
      <dgm:spPr/>
      <dgm:t>
        <a:bodyPr/>
        <a:lstStyle/>
        <a:p>
          <a:endParaRPr lang="it-IT"/>
        </a:p>
      </dgm:t>
    </dgm:pt>
    <dgm:pt modelId="{CDE1AB7C-C3F1-4304-B6AF-9FE55BEC33BE}" type="sibTrans" cxnId="{CEBFC0C2-BBA2-4DB4-9A4A-377D4EBA3EE9}">
      <dgm:prSet/>
      <dgm:spPr/>
      <dgm:t>
        <a:bodyPr/>
        <a:lstStyle/>
        <a:p>
          <a:endParaRPr lang="it-IT"/>
        </a:p>
      </dgm:t>
    </dgm:pt>
    <dgm:pt modelId="{B6659492-33F8-4445-AE7E-E2945D2A2D5D}">
      <dgm:prSet custT="1"/>
      <dgm:spPr/>
      <dgm:t>
        <a:bodyPr/>
        <a:lstStyle/>
        <a:p>
          <a:pPr rtl="0"/>
          <a:r>
            <a:rPr lang="it-IT" sz="1600" b="1" dirty="0" smtClean="0"/>
            <a:t>IPA: dipende dai progetti approvati (290 milioni disponibili; per ora, ottenuti dall’Abruzzo con il primo bando 5,7 milioni)</a:t>
          </a:r>
          <a:endParaRPr lang="it-IT" sz="1600" b="1" dirty="0"/>
        </a:p>
      </dgm:t>
    </dgm:pt>
    <dgm:pt modelId="{64F2E2FB-4C6A-4462-9A15-BC958384B6EB}" type="parTrans" cxnId="{3CFEB847-5E30-41A5-A7E5-E44927E67FBE}">
      <dgm:prSet/>
      <dgm:spPr/>
      <dgm:t>
        <a:bodyPr/>
        <a:lstStyle/>
        <a:p>
          <a:endParaRPr lang="it-IT"/>
        </a:p>
      </dgm:t>
    </dgm:pt>
    <dgm:pt modelId="{25678C70-0E28-4DEA-9773-86304ECF87EC}" type="sibTrans" cxnId="{3CFEB847-5E30-41A5-A7E5-E44927E67FBE}">
      <dgm:prSet/>
      <dgm:spPr/>
      <dgm:t>
        <a:bodyPr/>
        <a:lstStyle/>
        <a:p>
          <a:endParaRPr lang="it-IT"/>
        </a:p>
      </dgm:t>
    </dgm:pt>
    <dgm:pt modelId="{B1446675-4E15-4ABE-96D8-05112EE26F9B}">
      <dgm:prSet custT="1">
        <dgm:style>
          <a:lnRef idx="2">
            <a:schemeClr val="accent1"/>
          </a:lnRef>
          <a:fillRef idx="1">
            <a:schemeClr val="lt1"/>
          </a:fillRef>
          <a:effectRef idx="0">
            <a:schemeClr val="accent1"/>
          </a:effectRef>
          <a:fontRef idx="minor">
            <a:schemeClr val="dk1"/>
          </a:fontRef>
        </dgm:style>
      </dgm:prSet>
      <dgm:spPr/>
      <dgm:t>
        <a:bodyPr/>
        <a:lstStyle/>
        <a:p>
          <a:pPr rtl="0"/>
          <a:r>
            <a:rPr lang="it-IT" sz="1600" b="1" dirty="0" smtClean="0">
              <a:solidFill>
                <a:srgbClr val="0070C0"/>
              </a:solidFill>
            </a:rPr>
            <a:t>MIUR: 25 milioni circa (verificare se per le 8 regioni del Mezzogiorno o solo per le 4 non convergenza)</a:t>
          </a:r>
          <a:endParaRPr lang="it-IT" sz="1600" b="1" dirty="0">
            <a:solidFill>
              <a:srgbClr val="0070C0"/>
            </a:solidFill>
          </a:endParaRPr>
        </a:p>
      </dgm:t>
    </dgm:pt>
    <dgm:pt modelId="{61EB0ECB-44A8-4961-BDAB-7BC73D4DBA71}" type="parTrans" cxnId="{18BBDCEF-F967-47D5-988B-3183AB5D1B52}">
      <dgm:prSet/>
      <dgm:spPr/>
      <dgm:t>
        <a:bodyPr/>
        <a:lstStyle/>
        <a:p>
          <a:endParaRPr lang="it-IT"/>
        </a:p>
      </dgm:t>
    </dgm:pt>
    <dgm:pt modelId="{6FADBFC1-024F-4F43-94B2-D1D2E847D2BD}" type="sibTrans" cxnId="{18BBDCEF-F967-47D5-988B-3183AB5D1B52}">
      <dgm:prSet/>
      <dgm:spPr/>
      <dgm:t>
        <a:bodyPr/>
        <a:lstStyle/>
        <a:p>
          <a:endParaRPr lang="it-IT"/>
        </a:p>
      </dgm:t>
    </dgm:pt>
    <dgm:pt modelId="{FFE47903-A64F-4482-9EC2-6D29695671D9}">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pPr rtl="0"/>
          <a:r>
            <a:rPr lang="it-IT" sz="1600" b="1" dirty="0" smtClean="0"/>
            <a:t>TOTALE: </a:t>
          </a:r>
          <a:r>
            <a:rPr lang="it-IT" sz="2500" b="1" baseline="0" dirty="0" smtClean="0"/>
            <a:t>1 miliardo 633 milioni </a:t>
          </a:r>
          <a:r>
            <a:rPr lang="it-IT" sz="1600" b="1" dirty="0" smtClean="0"/>
            <a:t>(</a:t>
          </a:r>
          <a:r>
            <a:rPr lang="it-IT" sz="1600" b="1" dirty="0" err="1" smtClean="0"/>
            <a:t>+Miur</a:t>
          </a:r>
          <a:r>
            <a:rPr lang="it-IT" sz="1600" b="1" dirty="0" smtClean="0"/>
            <a:t>; </a:t>
          </a:r>
          <a:r>
            <a:rPr lang="it-IT" sz="1600" b="1" dirty="0" err="1" smtClean="0"/>
            <a:t>+ripristino</a:t>
          </a:r>
          <a:r>
            <a:rPr lang="it-IT" sz="1600" b="1" dirty="0" smtClean="0"/>
            <a:t> FAS)</a:t>
          </a:r>
          <a:endParaRPr lang="it-IT" sz="1600" b="1" dirty="0"/>
        </a:p>
      </dgm:t>
    </dgm:pt>
    <dgm:pt modelId="{3A9906A4-6ACD-4CAA-8B7F-34A0A5262697}" type="parTrans" cxnId="{DEAA2CFC-5FED-46C1-88AB-040F242ED8FA}">
      <dgm:prSet/>
      <dgm:spPr/>
      <dgm:t>
        <a:bodyPr/>
        <a:lstStyle/>
        <a:p>
          <a:endParaRPr lang="it-IT"/>
        </a:p>
      </dgm:t>
    </dgm:pt>
    <dgm:pt modelId="{21701B43-4475-454E-9B25-EA23B078D13B}" type="sibTrans" cxnId="{DEAA2CFC-5FED-46C1-88AB-040F242ED8FA}">
      <dgm:prSet/>
      <dgm:spPr/>
      <dgm:t>
        <a:bodyPr/>
        <a:lstStyle/>
        <a:p>
          <a:endParaRPr lang="it-IT"/>
        </a:p>
      </dgm:t>
    </dgm:pt>
    <dgm:pt modelId="{D72B67C8-0714-428B-804A-31189E249F2A}" type="pres">
      <dgm:prSet presAssocID="{FB3CDF14-1DC7-4EFC-B58C-C4473E2999FA}" presName="linear" presStyleCnt="0">
        <dgm:presLayoutVars>
          <dgm:animLvl val="lvl"/>
          <dgm:resizeHandles val="exact"/>
        </dgm:presLayoutVars>
      </dgm:prSet>
      <dgm:spPr/>
      <dgm:t>
        <a:bodyPr/>
        <a:lstStyle/>
        <a:p>
          <a:endParaRPr lang="it-IT"/>
        </a:p>
      </dgm:t>
    </dgm:pt>
    <dgm:pt modelId="{C32DC917-C1F0-4D08-92DD-20567351FD73}" type="pres">
      <dgm:prSet presAssocID="{3D33E27E-4380-4878-846F-F8694543E886}" presName="parentText" presStyleLbl="node1" presStyleIdx="0" presStyleCnt="12" custScaleY="145391">
        <dgm:presLayoutVars>
          <dgm:chMax val="0"/>
          <dgm:bulletEnabled val="1"/>
        </dgm:presLayoutVars>
      </dgm:prSet>
      <dgm:spPr/>
      <dgm:t>
        <a:bodyPr/>
        <a:lstStyle/>
        <a:p>
          <a:endParaRPr lang="it-IT"/>
        </a:p>
      </dgm:t>
    </dgm:pt>
    <dgm:pt modelId="{1383801A-B464-4BA3-BCA4-0C15A02FB5F4}" type="pres">
      <dgm:prSet presAssocID="{07B9AAB2-6D45-46E3-AB57-B22A85732354}" presName="spacer" presStyleCnt="0"/>
      <dgm:spPr/>
    </dgm:pt>
    <dgm:pt modelId="{13FF7D15-B01A-4585-9520-AAE70B27D2C9}" type="pres">
      <dgm:prSet presAssocID="{56E6F18F-51A2-48C1-98D6-E913970B0D59}" presName="parentText" presStyleLbl="node1" presStyleIdx="1" presStyleCnt="12">
        <dgm:presLayoutVars>
          <dgm:chMax val="0"/>
          <dgm:bulletEnabled val="1"/>
        </dgm:presLayoutVars>
      </dgm:prSet>
      <dgm:spPr/>
      <dgm:t>
        <a:bodyPr/>
        <a:lstStyle/>
        <a:p>
          <a:endParaRPr lang="it-IT"/>
        </a:p>
      </dgm:t>
    </dgm:pt>
    <dgm:pt modelId="{5DA8DA66-DC10-4058-B29D-2B3933228000}" type="pres">
      <dgm:prSet presAssocID="{4C7B4DF3-5350-4300-9553-9E952E4ECF2E}" presName="spacer" presStyleCnt="0"/>
      <dgm:spPr/>
    </dgm:pt>
    <dgm:pt modelId="{E11BD45B-B658-4330-85EE-8B3C63D49F9E}" type="pres">
      <dgm:prSet presAssocID="{A2463413-4AEB-429E-BBEF-1FCE354C5C67}" presName="parentText" presStyleLbl="node1" presStyleIdx="2" presStyleCnt="12">
        <dgm:presLayoutVars>
          <dgm:chMax val="0"/>
          <dgm:bulletEnabled val="1"/>
        </dgm:presLayoutVars>
      </dgm:prSet>
      <dgm:spPr/>
      <dgm:t>
        <a:bodyPr/>
        <a:lstStyle/>
        <a:p>
          <a:endParaRPr lang="it-IT"/>
        </a:p>
      </dgm:t>
    </dgm:pt>
    <dgm:pt modelId="{C1E64BE4-0F30-4C47-AA20-010294A89F48}" type="pres">
      <dgm:prSet presAssocID="{7C6DB900-3515-4457-994F-6D36AA534597}" presName="spacer" presStyleCnt="0"/>
      <dgm:spPr/>
    </dgm:pt>
    <dgm:pt modelId="{2590ECF7-6A68-481C-A09B-0594CFEB8115}" type="pres">
      <dgm:prSet presAssocID="{00C8E8F6-9A03-4752-B027-472BC4AE4C55}" presName="parentText" presStyleLbl="node1" presStyleIdx="3" presStyleCnt="12">
        <dgm:presLayoutVars>
          <dgm:chMax val="0"/>
          <dgm:bulletEnabled val="1"/>
        </dgm:presLayoutVars>
      </dgm:prSet>
      <dgm:spPr/>
      <dgm:t>
        <a:bodyPr/>
        <a:lstStyle/>
        <a:p>
          <a:endParaRPr lang="it-IT"/>
        </a:p>
      </dgm:t>
    </dgm:pt>
    <dgm:pt modelId="{9503A376-3CF7-4FDF-8A9D-68D03B8EE08F}" type="pres">
      <dgm:prSet presAssocID="{852A5ECE-9ACB-47C7-A0CC-F322964F69B0}" presName="spacer" presStyleCnt="0"/>
      <dgm:spPr/>
    </dgm:pt>
    <dgm:pt modelId="{66B1996A-7BA2-4C09-B215-3DD73D2F6C01}" type="pres">
      <dgm:prSet presAssocID="{28931C95-1F4A-4889-BBD5-9947A1A7A490}" presName="parentText" presStyleLbl="node1" presStyleIdx="4" presStyleCnt="12">
        <dgm:presLayoutVars>
          <dgm:chMax val="0"/>
          <dgm:bulletEnabled val="1"/>
        </dgm:presLayoutVars>
      </dgm:prSet>
      <dgm:spPr/>
      <dgm:t>
        <a:bodyPr/>
        <a:lstStyle/>
        <a:p>
          <a:endParaRPr lang="it-IT"/>
        </a:p>
      </dgm:t>
    </dgm:pt>
    <dgm:pt modelId="{5F080735-4A07-423A-9336-C10573A63DC9}" type="pres">
      <dgm:prSet presAssocID="{A96BFBF4-622E-40A6-8E77-3DEDB5A63B1D}" presName="spacer" presStyleCnt="0"/>
      <dgm:spPr/>
    </dgm:pt>
    <dgm:pt modelId="{FCEEB650-4E08-4D71-829D-EE9FF45CB55E}" type="pres">
      <dgm:prSet presAssocID="{D94220AB-8661-42B4-9A78-2126F070F4BD}" presName="parentText" presStyleLbl="node1" presStyleIdx="5" presStyleCnt="12">
        <dgm:presLayoutVars>
          <dgm:chMax val="0"/>
          <dgm:bulletEnabled val="1"/>
        </dgm:presLayoutVars>
      </dgm:prSet>
      <dgm:spPr/>
      <dgm:t>
        <a:bodyPr/>
        <a:lstStyle/>
        <a:p>
          <a:endParaRPr lang="it-IT"/>
        </a:p>
      </dgm:t>
    </dgm:pt>
    <dgm:pt modelId="{6ACF388A-FB1B-44A1-87C1-A6E68D6B85C0}" type="pres">
      <dgm:prSet presAssocID="{68F36E69-EE70-44FF-8F19-EE77889D15EB}" presName="spacer" presStyleCnt="0"/>
      <dgm:spPr/>
    </dgm:pt>
    <dgm:pt modelId="{8942B54A-9C92-457B-9CE3-973CD3AE0E13}" type="pres">
      <dgm:prSet presAssocID="{F91F95D7-FF63-45B3-A8AC-8A8ADF0871D1}" presName="parentText" presStyleLbl="node1" presStyleIdx="6" presStyleCnt="12">
        <dgm:presLayoutVars>
          <dgm:chMax val="0"/>
          <dgm:bulletEnabled val="1"/>
        </dgm:presLayoutVars>
      </dgm:prSet>
      <dgm:spPr/>
      <dgm:t>
        <a:bodyPr/>
        <a:lstStyle/>
        <a:p>
          <a:endParaRPr lang="it-IT"/>
        </a:p>
      </dgm:t>
    </dgm:pt>
    <dgm:pt modelId="{FEB2F863-9701-4C33-B9B6-F5D342A5260D}" type="pres">
      <dgm:prSet presAssocID="{864F319D-2B13-457F-902B-D7F8A82B7C08}" presName="spacer" presStyleCnt="0"/>
      <dgm:spPr/>
    </dgm:pt>
    <dgm:pt modelId="{BF4E5F95-FA12-4355-B12D-2D5A6BFE3387}" type="pres">
      <dgm:prSet presAssocID="{1389A629-2047-4E89-95AE-BB1329A02339}" presName="parentText" presStyleLbl="node1" presStyleIdx="7" presStyleCnt="12">
        <dgm:presLayoutVars>
          <dgm:chMax val="0"/>
          <dgm:bulletEnabled val="1"/>
        </dgm:presLayoutVars>
      </dgm:prSet>
      <dgm:spPr/>
      <dgm:t>
        <a:bodyPr/>
        <a:lstStyle/>
        <a:p>
          <a:endParaRPr lang="it-IT"/>
        </a:p>
      </dgm:t>
    </dgm:pt>
    <dgm:pt modelId="{3E816812-91D9-482D-8C11-6D8C48CAB114}" type="pres">
      <dgm:prSet presAssocID="{832DEA3A-401A-4250-A848-795CA764CD66}" presName="spacer" presStyleCnt="0"/>
      <dgm:spPr/>
    </dgm:pt>
    <dgm:pt modelId="{B880976E-15FE-4825-9F88-5D6BE142C9AA}" type="pres">
      <dgm:prSet presAssocID="{554BE673-006A-4138-881C-CEC0A52E3119}" presName="parentText" presStyleLbl="node1" presStyleIdx="8" presStyleCnt="12">
        <dgm:presLayoutVars>
          <dgm:chMax val="0"/>
          <dgm:bulletEnabled val="1"/>
        </dgm:presLayoutVars>
      </dgm:prSet>
      <dgm:spPr/>
      <dgm:t>
        <a:bodyPr/>
        <a:lstStyle/>
        <a:p>
          <a:endParaRPr lang="it-IT"/>
        </a:p>
      </dgm:t>
    </dgm:pt>
    <dgm:pt modelId="{3E1CD89A-9BF3-4233-A899-B9A3EE0EF0F7}" type="pres">
      <dgm:prSet presAssocID="{CDE1AB7C-C3F1-4304-B6AF-9FE55BEC33BE}" presName="spacer" presStyleCnt="0"/>
      <dgm:spPr/>
    </dgm:pt>
    <dgm:pt modelId="{1248768D-B716-481E-B9EA-84A0B3776B23}" type="pres">
      <dgm:prSet presAssocID="{B6659492-33F8-4445-AE7E-E2945D2A2D5D}" presName="parentText" presStyleLbl="node1" presStyleIdx="9" presStyleCnt="12">
        <dgm:presLayoutVars>
          <dgm:chMax val="0"/>
          <dgm:bulletEnabled val="1"/>
        </dgm:presLayoutVars>
      </dgm:prSet>
      <dgm:spPr/>
      <dgm:t>
        <a:bodyPr/>
        <a:lstStyle/>
        <a:p>
          <a:endParaRPr lang="it-IT"/>
        </a:p>
      </dgm:t>
    </dgm:pt>
    <dgm:pt modelId="{6E76AED7-9318-41DB-A045-529ACA3C574F}" type="pres">
      <dgm:prSet presAssocID="{25678C70-0E28-4DEA-9773-86304ECF87EC}" presName="spacer" presStyleCnt="0"/>
      <dgm:spPr/>
    </dgm:pt>
    <dgm:pt modelId="{E1AD254C-D6A6-4F1B-9827-EAA2F798F215}" type="pres">
      <dgm:prSet presAssocID="{B1446675-4E15-4ABE-96D8-05112EE26F9B}" presName="parentText" presStyleLbl="node1" presStyleIdx="10" presStyleCnt="12">
        <dgm:presLayoutVars>
          <dgm:chMax val="0"/>
          <dgm:bulletEnabled val="1"/>
        </dgm:presLayoutVars>
      </dgm:prSet>
      <dgm:spPr/>
      <dgm:t>
        <a:bodyPr/>
        <a:lstStyle/>
        <a:p>
          <a:endParaRPr lang="it-IT"/>
        </a:p>
      </dgm:t>
    </dgm:pt>
    <dgm:pt modelId="{2231B39F-DFD0-42B9-BCFA-847997F8560F}" type="pres">
      <dgm:prSet presAssocID="{6FADBFC1-024F-4F43-94B2-D1D2E847D2BD}" presName="spacer" presStyleCnt="0"/>
      <dgm:spPr/>
    </dgm:pt>
    <dgm:pt modelId="{4E7B3AB3-1985-4ABF-80E0-00D60571B39E}" type="pres">
      <dgm:prSet presAssocID="{FFE47903-A64F-4482-9EC2-6D29695671D9}" presName="parentText" presStyleLbl="node1" presStyleIdx="11" presStyleCnt="12">
        <dgm:presLayoutVars>
          <dgm:chMax val="0"/>
          <dgm:bulletEnabled val="1"/>
        </dgm:presLayoutVars>
      </dgm:prSet>
      <dgm:spPr/>
      <dgm:t>
        <a:bodyPr/>
        <a:lstStyle/>
        <a:p>
          <a:endParaRPr lang="it-IT"/>
        </a:p>
      </dgm:t>
    </dgm:pt>
  </dgm:ptLst>
  <dgm:cxnLst>
    <dgm:cxn modelId="{1C126841-44DD-48BB-B271-39E2FA168A69}" type="presOf" srcId="{D94220AB-8661-42B4-9A78-2126F070F4BD}" destId="{FCEEB650-4E08-4D71-829D-EE9FF45CB55E}" srcOrd="0" destOrd="0" presId="urn:microsoft.com/office/officeart/2005/8/layout/vList2"/>
    <dgm:cxn modelId="{A2F3B11B-01FD-4470-9573-272F85A11F72}" type="presOf" srcId="{1389A629-2047-4E89-95AE-BB1329A02339}" destId="{BF4E5F95-FA12-4355-B12D-2D5A6BFE3387}" srcOrd="0" destOrd="0" presId="urn:microsoft.com/office/officeart/2005/8/layout/vList2"/>
    <dgm:cxn modelId="{8988C487-F75E-4127-99FA-312F9B8B2E89}" type="presOf" srcId="{A2463413-4AEB-429E-BBEF-1FCE354C5C67}" destId="{E11BD45B-B658-4330-85EE-8B3C63D49F9E}" srcOrd="0" destOrd="0" presId="urn:microsoft.com/office/officeart/2005/8/layout/vList2"/>
    <dgm:cxn modelId="{C383F4D2-CAB7-4A07-88EA-CF5DBF6EC6BA}" type="presOf" srcId="{FB3CDF14-1DC7-4EFC-B58C-C4473E2999FA}" destId="{D72B67C8-0714-428B-804A-31189E249F2A}" srcOrd="0" destOrd="0" presId="urn:microsoft.com/office/officeart/2005/8/layout/vList2"/>
    <dgm:cxn modelId="{C8A5A2B1-F8B6-465F-84C4-58AF2E16E77D}" type="presOf" srcId="{28931C95-1F4A-4889-BBD5-9947A1A7A490}" destId="{66B1996A-7BA2-4C09-B215-3DD73D2F6C01}" srcOrd="0" destOrd="0" presId="urn:microsoft.com/office/officeart/2005/8/layout/vList2"/>
    <dgm:cxn modelId="{3CFEB847-5E30-41A5-A7E5-E44927E67FBE}" srcId="{FB3CDF14-1DC7-4EFC-B58C-C4473E2999FA}" destId="{B6659492-33F8-4445-AE7E-E2945D2A2D5D}" srcOrd="9" destOrd="0" parTransId="{64F2E2FB-4C6A-4462-9A15-BC958384B6EB}" sibTransId="{25678C70-0E28-4DEA-9773-86304ECF87EC}"/>
    <dgm:cxn modelId="{62269325-93AB-4F8B-9F9D-670C9252265C}" srcId="{FB3CDF14-1DC7-4EFC-B58C-C4473E2999FA}" destId="{00C8E8F6-9A03-4752-B027-472BC4AE4C55}" srcOrd="3" destOrd="0" parTransId="{F7666385-192B-4628-95EE-4C4AD728D3DC}" sibTransId="{852A5ECE-9ACB-47C7-A0CC-F322964F69B0}"/>
    <dgm:cxn modelId="{2045F590-C665-48D8-8B48-4457AFA87A10}" srcId="{FB3CDF14-1DC7-4EFC-B58C-C4473E2999FA}" destId="{D94220AB-8661-42B4-9A78-2126F070F4BD}" srcOrd="5" destOrd="0" parTransId="{E4347A41-A4DC-4CDF-A8A1-22D30B8995F4}" sibTransId="{68F36E69-EE70-44FF-8F19-EE77889D15EB}"/>
    <dgm:cxn modelId="{2DDBB381-B54D-4CD3-8391-00EBE175B684}" type="presOf" srcId="{B1446675-4E15-4ABE-96D8-05112EE26F9B}" destId="{E1AD254C-D6A6-4F1B-9827-EAA2F798F215}" srcOrd="0" destOrd="0" presId="urn:microsoft.com/office/officeart/2005/8/layout/vList2"/>
    <dgm:cxn modelId="{F2C088B1-32DF-436F-8AC9-75DE54A6F5D0}" srcId="{FB3CDF14-1DC7-4EFC-B58C-C4473E2999FA}" destId="{1389A629-2047-4E89-95AE-BB1329A02339}" srcOrd="7" destOrd="0" parTransId="{57341D70-D6EB-4A0E-A76A-880E566466FB}" sibTransId="{832DEA3A-401A-4250-A848-795CA764CD66}"/>
    <dgm:cxn modelId="{7217E581-54F2-43F3-9C21-65DD065D6FBF}" srcId="{FB3CDF14-1DC7-4EFC-B58C-C4473E2999FA}" destId="{28931C95-1F4A-4889-BBD5-9947A1A7A490}" srcOrd="4" destOrd="0" parTransId="{E6A3BF0C-6093-4328-9679-52B7D744755D}" sibTransId="{A96BFBF4-622E-40A6-8E77-3DEDB5A63B1D}"/>
    <dgm:cxn modelId="{319D00AC-AAEB-4E13-B3C4-14E0BF4F5E0F}" srcId="{FB3CDF14-1DC7-4EFC-B58C-C4473E2999FA}" destId="{F91F95D7-FF63-45B3-A8AC-8A8ADF0871D1}" srcOrd="6" destOrd="0" parTransId="{65171226-8D9E-47E3-A000-1C6B13058213}" sibTransId="{864F319D-2B13-457F-902B-D7F8A82B7C08}"/>
    <dgm:cxn modelId="{DEAA2CFC-5FED-46C1-88AB-040F242ED8FA}" srcId="{FB3CDF14-1DC7-4EFC-B58C-C4473E2999FA}" destId="{FFE47903-A64F-4482-9EC2-6D29695671D9}" srcOrd="11" destOrd="0" parTransId="{3A9906A4-6ACD-4CAA-8B7F-34A0A5262697}" sibTransId="{21701B43-4475-454E-9B25-EA23B078D13B}"/>
    <dgm:cxn modelId="{7FEF6F80-3B93-47BD-B265-703D9C83AEB1}" srcId="{FB3CDF14-1DC7-4EFC-B58C-C4473E2999FA}" destId="{56E6F18F-51A2-48C1-98D6-E913970B0D59}" srcOrd="1" destOrd="0" parTransId="{B2CF250C-8379-4565-8BAF-B314990509F4}" sibTransId="{4C7B4DF3-5350-4300-9553-9E952E4ECF2E}"/>
    <dgm:cxn modelId="{42212A8B-73D6-41A3-866D-06E4E03B96DA}" srcId="{FB3CDF14-1DC7-4EFC-B58C-C4473E2999FA}" destId="{3D33E27E-4380-4878-846F-F8694543E886}" srcOrd="0" destOrd="0" parTransId="{77FC6F9C-0CAB-4A24-B7C9-FFE34D744520}" sibTransId="{07B9AAB2-6D45-46E3-AB57-B22A85732354}"/>
    <dgm:cxn modelId="{CEBFC0C2-BBA2-4DB4-9A4A-377D4EBA3EE9}" srcId="{FB3CDF14-1DC7-4EFC-B58C-C4473E2999FA}" destId="{554BE673-006A-4138-881C-CEC0A52E3119}" srcOrd="8" destOrd="0" parTransId="{2A164195-615B-44F5-889D-EB5B4AC022F2}" sibTransId="{CDE1AB7C-C3F1-4304-B6AF-9FE55BEC33BE}"/>
    <dgm:cxn modelId="{4A543D93-D575-49A7-8C0F-BAA93C7A6684}" type="presOf" srcId="{56E6F18F-51A2-48C1-98D6-E913970B0D59}" destId="{13FF7D15-B01A-4585-9520-AAE70B27D2C9}" srcOrd="0" destOrd="0" presId="urn:microsoft.com/office/officeart/2005/8/layout/vList2"/>
    <dgm:cxn modelId="{028715B2-35D4-4514-9E29-FFA108C47403}" type="presOf" srcId="{F91F95D7-FF63-45B3-A8AC-8A8ADF0871D1}" destId="{8942B54A-9C92-457B-9CE3-973CD3AE0E13}" srcOrd="0" destOrd="0" presId="urn:microsoft.com/office/officeart/2005/8/layout/vList2"/>
    <dgm:cxn modelId="{501B0BC6-88F9-4F81-ABA9-DEBD6CB2A540}" type="presOf" srcId="{FFE47903-A64F-4482-9EC2-6D29695671D9}" destId="{4E7B3AB3-1985-4ABF-80E0-00D60571B39E}" srcOrd="0" destOrd="0" presId="urn:microsoft.com/office/officeart/2005/8/layout/vList2"/>
    <dgm:cxn modelId="{E9729DC2-AA7B-454A-99E2-75A0F17E4445}" srcId="{FB3CDF14-1DC7-4EFC-B58C-C4473E2999FA}" destId="{A2463413-4AEB-429E-BBEF-1FCE354C5C67}" srcOrd="2" destOrd="0" parTransId="{DD35812E-D868-422C-B818-72B812DB73D4}" sibTransId="{7C6DB900-3515-4457-994F-6D36AA534597}"/>
    <dgm:cxn modelId="{39C72ACA-C1D3-4AB1-AD0F-293C1D8B0C71}" type="presOf" srcId="{B6659492-33F8-4445-AE7E-E2945D2A2D5D}" destId="{1248768D-B716-481E-B9EA-84A0B3776B23}" srcOrd="0" destOrd="0" presId="urn:microsoft.com/office/officeart/2005/8/layout/vList2"/>
    <dgm:cxn modelId="{18BBDCEF-F967-47D5-988B-3183AB5D1B52}" srcId="{FB3CDF14-1DC7-4EFC-B58C-C4473E2999FA}" destId="{B1446675-4E15-4ABE-96D8-05112EE26F9B}" srcOrd="10" destOrd="0" parTransId="{61EB0ECB-44A8-4961-BDAB-7BC73D4DBA71}" sibTransId="{6FADBFC1-024F-4F43-94B2-D1D2E847D2BD}"/>
    <dgm:cxn modelId="{AF26C9FB-9F0A-4F44-B444-648BD054EEED}" type="presOf" srcId="{3D33E27E-4380-4878-846F-F8694543E886}" destId="{C32DC917-C1F0-4D08-92DD-20567351FD73}" srcOrd="0" destOrd="0" presId="urn:microsoft.com/office/officeart/2005/8/layout/vList2"/>
    <dgm:cxn modelId="{8ED80AA5-782A-439A-B9B8-884BB34D2D62}" type="presOf" srcId="{00C8E8F6-9A03-4752-B027-472BC4AE4C55}" destId="{2590ECF7-6A68-481C-A09B-0594CFEB8115}" srcOrd="0" destOrd="0" presId="urn:microsoft.com/office/officeart/2005/8/layout/vList2"/>
    <dgm:cxn modelId="{A7BD0D78-49ED-41D0-8193-F9DD48076C59}" type="presOf" srcId="{554BE673-006A-4138-881C-CEC0A52E3119}" destId="{B880976E-15FE-4825-9F88-5D6BE142C9AA}" srcOrd="0" destOrd="0" presId="urn:microsoft.com/office/officeart/2005/8/layout/vList2"/>
    <dgm:cxn modelId="{BFC78566-C39B-4631-A1BD-0257FFC6B654}" type="presParOf" srcId="{D72B67C8-0714-428B-804A-31189E249F2A}" destId="{C32DC917-C1F0-4D08-92DD-20567351FD73}" srcOrd="0" destOrd="0" presId="urn:microsoft.com/office/officeart/2005/8/layout/vList2"/>
    <dgm:cxn modelId="{ED888FE5-3F1F-4050-9BBC-06879B60A16E}" type="presParOf" srcId="{D72B67C8-0714-428B-804A-31189E249F2A}" destId="{1383801A-B464-4BA3-BCA4-0C15A02FB5F4}" srcOrd="1" destOrd="0" presId="urn:microsoft.com/office/officeart/2005/8/layout/vList2"/>
    <dgm:cxn modelId="{B584714C-9986-43C4-999C-2AAA1CF113AB}" type="presParOf" srcId="{D72B67C8-0714-428B-804A-31189E249F2A}" destId="{13FF7D15-B01A-4585-9520-AAE70B27D2C9}" srcOrd="2" destOrd="0" presId="urn:microsoft.com/office/officeart/2005/8/layout/vList2"/>
    <dgm:cxn modelId="{B32E348E-6AB0-4254-9523-C9677FC8EAD6}" type="presParOf" srcId="{D72B67C8-0714-428B-804A-31189E249F2A}" destId="{5DA8DA66-DC10-4058-B29D-2B3933228000}" srcOrd="3" destOrd="0" presId="urn:microsoft.com/office/officeart/2005/8/layout/vList2"/>
    <dgm:cxn modelId="{539DD955-B0C7-4D3A-825E-54C77D11291B}" type="presParOf" srcId="{D72B67C8-0714-428B-804A-31189E249F2A}" destId="{E11BD45B-B658-4330-85EE-8B3C63D49F9E}" srcOrd="4" destOrd="0" presId="urn:microsoft.com/office/officeart/2005/8/layout/vList2"/>
    <dgm:cxn modelId="{C42E6699-4672-4639-A5FE-6FCFB3A5ED48}" type="presParOf" srcId="{D72B67C8-0714-428B-804A-31189E249F2A}" destId="{C1E64BE4-0F30-4C47-AA20-010294A89F48}" srcOrd="5" destOrd="0" presId="urn:microsoft.com/office/officeart/2005/8/layout/vList2"/>
    <dgm:cxn modelId="{33F9BF5D-19A0-453C-BEAE-4CEF11FC3F1F}" type="presParOf" srcId="{D72B67C8-0714-428B-804A-31189E249F2A}" destId="{2590ECF7-6A68-481C-A09B-0594CFEB8115}" srcOrd="6" destOrd="0" presId="urn:microsoft.com/office/officeart/2005/8/layout/vList2"/>
    <dgm:cxn modelId="{88B65FA5-BFE1-4DF3-84E6-57BF3D0804A8}" type="presParOf" srcId="{D72B67C8-0714-428B-804A-31189E249F2A}" destId="{9503A376-3CF7-4FDF-8A9D-68D03B8EE08F}" srcOrd="7" destOrd="0" presId="urn:microsoft.com/office/officeart/2005/8/layout/vList2"/>
    <dgm:cxn modelId="{8DE45594-341D-4DBE-905A-657687635866}" type="presParOf" srcId="{D72B67C8-0714-428B-804A-31189E249F2A}" destId="{66B1996A-7BA2-4C09-B215-3DD73D2F6C01}" srcOrd="8" destOrd="0" presId="urn:microsoft.com/office/officeart/2005/8/layout/vList2"/>
    <dgm:cxn modelId="{ACB22246-B8AA-404F-8FB9-11CA9F25D3DB}" type="presParOf" srcId="{D72B67C8-0714-428B-804A-31189E249F2A}" destId="{5F080735-4A07-423A-9336-C10573A63DC9}" srcOrd="9" destOrd="0" presId="urn:microsoft.com/office/officeart/2005/8/layout/vList2"/>
    <dgm:cxn modelId="{7B07A85E-0EB4-47C7-9CBA-83EF5410A078}" type="presParOf" srcId="{D72B67C8-0714-428B-804A-31189E249F2A}" destId="{FCEEB650-4E08-4D71-829D-EE9FF45CB55E}" srcOrd="10" destOrd="0" presId="urn:microsoft.com/office/officeart/2005/8/layout/vList2"/>
    <dgm:cxn modelId="{F7EB6B88-7E07-4B33-8BCA-27DE451360BC}" type="presParOf" srcId="{D72B67C8-0714-428B-804A-31189E249F2A}" destId="{6ACF388A-FB1B-44A1-87C1-A6E68D6B85C0}" srcOrd="11" destOrd="0" presId="urn:microsoft.com/office/officeart/2005/8/layout/vList2"/>
    <dgm:cxn modelId="{465183F7-59F4-4BE2-B8AC-ECC9AB248A16}" type="presParOf" srcId="{D72B67C8-0714-428B-804A-31189E249F2A}" destId="{8942B54A-9C92-457B-9CE3-973CD3AE0E13}" srcOrd="12" destOrd="0" presId="urn:microsoft.com/office/officeart/2005/8/layout/vList2"/>
    <dgm:cxn modelId="{DF79E3CE-7101-44D3-A7A2-636CDCA8D0D9}" type="presParOf" srcId="{D72B67C8-0714-428B-804A-31189E249F2A}" destId="{FEB2F863-9701-4C33-B9B6-F5D342A5260D}" srcOrd="13" destOrd="0" presId="urn:microsoft.com/office/officeart/2005/8/layout/vList2"/>
    <dgm:cxn modelId="{9E78615A-6DA6-4447-939B-21F931717B47}" type="presParOf" srcId="{D72B67C8-0714-428B-804A-31189E249F2A}" destId="{BF4E5F95-FA12-4355-B12D-2D5A6BFE3387}" srcOrd="14" destOrd="0" presId="urn:microsoft.com/office/officeart/2005/8/layout/vList2"/>
    <dgm:cxn modelId="{C2E94B60-D967-4343-B30C-B4458C69EE2A}" type="presParOf" srcId="{D72B67C8-0714-428B-804A-31189E249F2A}" destId="{3E816812-91D9-482D-8C11-6D8C48CAB114}" srcOrd="15" destOrd="0" presId="urn:microsoft.com/office/officeart/2005/8/layout/vList2"/>
    <dgm:cxn modelId="{86F299CD-46B0-4F4D-A582-E946F058936C}" type="presParOf" srcId="{D72B67C8-0714-428B-804A-31189E249F2A}" destId="{B880976E-15FE-4825-9F88-5D6BE142C9AA}" srcOrd="16" destOrd="0" presId="urn:microsoft.com/office/officeart/2005/8/layout/vList2"/>
    <dgm:cxn modelId="{057C0EEC-BE69-4769-B4B5-26DD8BE6D8E4}" type="presParOf" srcId="{D72B67C8-0714-428B-804A-31189E249F2A}" destId="{3E1CD89A-9BF3-4233-A899-B9A3EE0EF0F7}" srcOrd="17" destOrd="0" presId="urn:microsoft.com/office/officeart/2005/8/layout/vList2"/>
    <dgm:cxn modelId="{B4310460-A0EE-4D1E-B15C-C0B08AABF31D}" type="presParOf" srcId="{D72B67C8-0714-428B-804A-31189E249F2A}" destId="{1248768D-B716-481E-B9EA-84A0B3776B23}" srcOrd="18" destOrd="0" presId="urn:microsoft.com/office/officeart/2005/8/layout/vList2"/>
    <dgm:cxn modelId="{DB436B6B-8CDE-4BE7-A660-2E27AB108B40}" type="presParOf" srcId="{D72B67C8-0714-428B-804A-31189E249F2A}" destId="{6E76AED7-9318-41DB-A045-529ACA3C574F}" srcOrd="19" destOrd="0" presId="urn:microsoft.com/office/officeart/2005/8/layout/vList2"/>
    <dgm:cxn modelId="{64891897-36B9-45D2-910F-EC515938ABC9}" type="presParOf" srcId="{D72B67C8-0714-428B-804A-31189E249F2A}" destId="{E1AD254C-D6A6-4F1B-9827-EAA2F798F215}" srcOrd="20" destOrd="0" presId="urn:microsoft.com/office/officeart/2005/8/layout/vList2"/>
    <dgm:cxn modelId="{517FD4BB-A15B-4BB8-A55A-7B87F81B1A55}" type="presParOf" srcId="{D72B67C8-0714-428B-804A-31189E249F2A}" destId="{2231B39F-DFD0-42B9-BCFA-847997F8560F}" srcOrd="21" destOrd="0" presId="urn:microsoft.com/office/officeart/2005/8/layout/vList2"/>
    <dgm:cxn modelId="{007FCE5E-1E4F-4F42-A151-A556E9EA4A1C}" type="presParOf" srcId="{D72B67C8-0714-428B-804A-31189E249F2A}" destId="{4E7B3AB3-1985-4ABF-80E0-00D60571B39E}" srcOrd="22"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267D477-9A77-4104-B0B9-FFAE6B6C259A}" type="doc">
      <dgm:prSet loTypeId="urn:microsoft.com/office/officeart/2005/8/layout/target3" loCatId="relationship" qsTypeId="urn:microsoft.com/office/officeart/2005/8/quickstyle/simple1#50" qsCatId="simple" csTypeId="urn:microsoft.com/office/officeart/2005/8/colors/accent1_2#43" csCatId="accent1"/>
      <dgm:spPr/>
      <dgm:t>
        <a:bodyPr/>
        <a:lstStyle/>
        <a:p>
          <a:endParaRPr lang="it-IT"/>
        </a:p>
      </dgm:t>
    </dgm:pt>
    <dgm:pt modelId="{555BF481-936C-4A2D-9FB9-FC7E5E3F0D35}">
      <dgm:prSet/>
      <dgm:spPr/>
      <dgm:t>
        <a:bodyPr/>
        <a:lstStyle/>
        <a:p>
          <a:pPr rtl="0"/>
          <a:r>
            <a:rPr lang="it-IT" b="1" dirty="0" smtClean="0">
              <a:solidFill>
                <a:schemeClr val="accent1">
                  <a:lumMod val="75000"/>
                </a:schemeClr>
              </a:solidFill>
            </a:rPr>
            <a:t>IL FAS</a:t>
          </a:r>
          <a:endParaRPr lang="it-IT" b="1" dirty="0">
            <a:solidFill>
              <a:schemeClr val="accent1">
                <a:lumMod val="75000"/>
              </a:schemeClr>
            </a:solidFill>
          </a:endParaRPr>
        </a:p>
      </dgm:t>
    </dgm:pt>
    <dgm:pt modelId="{03F8CCE5-B185-4230-B2D5-FB4645CA71C7}" type="parTrans" cxnId="{7F918A86-1CF7-4766-99A3-72498D1B95AD}">
      <dgm:prSet/>
      <dgm:spPr/>
      <dgm:t>
        <a:bodyPr/>
        <a:lstStyle/>
        <a:p>
          <a:endParaRPr lang="it-IT"/>
        </a:p>
      </dgm:t>
    </dgm:pt>
    <dgm:pt modelId="{F0DAB101-FF4E-42FD-A40B-6CDFF243B04A}" type="sibTrans" cxnId="{7F918A86-1CF7-4766-99A3-72498D1B95AD}">
      <dgm:prSet/>
      <dgm:spPr/>
      <dgm:t>
        <a:bodyPr/>
        <a:lstStyle/>
        <a:p>
          <a:endParaRPr lang="it-IT"/>
        </a:p>
      </dgm:t>
    </dgm:pt>
    <dgm:pt modelId="{034B78EF-465A-4F43-8C4A-C5CD5C7222CE}" type="pres">
      <dgm:prSet presAssocID="{7267D477-9A77-4104-B0B9-FFAE6B6C259A}" presName="Name0" presStyleCnt="0">
        <dgm:presLayoutVars>
          <dgm:chMax val="7"/>
          <dgm:dir/>
          <dgm:animLvl val="lvl"/>
          <dgm:resizeHandles val="exact"/>
        </dgm:presLayoutVars>
      </dgm:prSet>
      <dgm:spPr/>
      <dgm:t>
        <a:bodyPr/>
        <a:lstStyle/>
        <a:p>
          <a:endParaRPr lang="it-IT"/>
        </a:p>
      </dgm:t>
    </dgm:pt>
    <dgm:pt modelId="{905E248D-A839-4BED-BB26-A639220014EA}" type="pres">
      <dgm:prSet presAssocID="{555BF481-936C-4A2D-9FB9-FC7E5E3F0D35}" presName="circle1" presStyleLbl="node1" presStyleIdx="0" presStyleCnt="1"/>
      <dgm:spPr/>
    </dgm:pt>
    <dgm:pt modelId="{F7F535FF-397B-4ED7-89C7-47B890783B11}" type="pres">
      <dgm:prSet presAssocID="{555BF481-936C-4A2D-9FB9-FC7E5E3F0D35}" presName="space" presStyleCnt="0"/>
      <dgm:spPr/>
    </dgm:pt>
    <dgm:pt modelId="{78E2CA20-BA13-4C82-9301-E5F593F5DC4F}" type="pres">
      <dgm:prSet presAssocID="{555BF481-936C-4A2D-9FB9-FC7E5E3F0D35}" presName="rect1" presStyleLbl="alignAcc1" presStyleIdx="0" presStyleCnt="1"/>
      <dgm:spPr/>
      <dgm:t>
        <a:bodyPr/>
        <a:lstStyle/>
        <a:p>
          <a:endParaRPr lang="it-IT"/>
        </a:p>
      </dgm:t>
    </dgm:pt>
    <dgm:pt modelId="{64923483-835A-44BA-9C2C-AB8E267A1CB2}" type="pres">
      <dgm:prSet presAssocID="{555BF481-936C-4A2D-9FB9-FC7E5E3F0D35}" presName="rect1ParTxNoCh" presStyleLbl="alignAcc1" presStyleIdx="0" presStyleCnt="1">
        <dgm:presLayoutVars>
          <dgm:chMax val="1"/>
          <dgm:bulletEnabled val="1"/>
        </dgm:presLayoutVars>
      </dgm:prSet>
      <dgm:spPr/>
      <dgm:t>
        <a:bodyPr/>
        <a:lstStyle/>
        <a:p>
          <a:endParaRPr lang="it-IT"/>
        </a:p>
      </dgm:t>
    </dgm:pt>
  </dgm:ptLst>
  <dgm:cxnLst>
    <dgm:cxn modelId="{DB011C60-F5B2-4EED-9B98-7C6536DA00B2}" type="presOf" srcId="{7267D477-9A77-4104-B0B9-FFAE6B6C259A}" destId="{034B78EF-465A-4F43-8C4A-C5CD5C7222CE}" srcOrd="0" destOrd="0" presId="urn:microsoft.com/office/officeart/2005/8/layout/target3"/>
    <dgm:cxn modelId="{7F918A86-1CF7-4766-99A3-72498D1B95AD}" srcId="{7267D477-9A77-4104-B0B9-FFAE6B6C259A}" destId="{555BF481-936C-4A2D-9FB9-FC7E5E3F0D35}" srcOrd="0" destOrd="0" parTransId="{03F8CCE5-B185-4230-B2D5-FB4645CA71C7}" sibTransId="{F0DAB101-FF4E-42FD-A40B-6CDFF243B04A}"/>
    <dgm:cxn modelId="{AC9A8C24-DF84-4B6E-84C2-7004A068EF24}" type="presOf" srcId="{555BF481-936C-4A2D-9FB9-FC7E5E3F0D35}" destId="{64923483-835A-44BA-9C2C-AB8E267A1CB2}" srcOrd="1" destOrd="0" presId="urn:microsoft.com/office/officeart/2005/8/layout/target3"/>
    <dgm:cxn modelId="{CF2B9894-941E-4FBF-A8FB-70289BA4BEEA}" type="presOf" srcId="{555BF481-936C-4A2D-9FB9-FC7E5E3F0D35}" destId="{78E2CA20-BA13-4C82-9301-E5F593F5DC4F}" srcOrd="0" destOrd="0" presId="urn:microsoft.com/office/officeart/2005/8/layout/target3"/>
    <dgm:cxn modelId="{F502F6B9-3B8F-4817-B1E2-0B9D4BFA3129}" type="presParOf" srcId="{034B78EF-465A-4F43-8C4A-C5CD5C7222CE}" destId="{905E248D-A839-4BED-BB26-A639220014EA}" srcOrd="0" destOrd="0" presId="urn:microsoft.com/office/officeart/2005/8/layout/target3"/>
    <dgm:cxn modelId="{8FFFB1DB-E0AC-4FB6-B219-FB39246D4772}" type="presParOf" srcId="{034B78EF-465A-4F43-8C4A-C5CD5C7222CE}" destId="{F7F535FF-397B-4ED7-89C7-47B890783B11}" srcOrd="1" destOrd="0" presId="urn:microsoft.com/office/officeart/2005/8/layout/target3"/>
    <dgm:cxn modelId="{51E6ED13-B780-4749-90F0-3ED4A45E8C72}" type="presParOf" srcId="{034B78EF-465A-4F43-8C4A-C5CD5C7222CE}" destId="{78E2CA20-BA13-4C82-9301-E5F593F5DC4F}" srcOrd="2" destOrd="0" presId="urn:microsoft.com/office/officeart/2005/8/layout/target3"/>
    <dgm:cxn modelId="{0DA5B6AA-33FA-43D8-B3DF-B56361C15E70}" type="presParOf" srcId="{034B78EF-465A-4F43-8C4A-C5CD5C7222CE}" destId="{64923483-835A-44BA-9C2C-AB8E267A1CB2}" srcOrd="3"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8506E2E-F078-4420-92D8-BD4DFF6A9743}" type="doc">
      <dgm:prSet loTypeId="urn:microsoft.com/office/officeart/2005/8/layout/process4" loCatId="process" qsTypeId="urn:microsoft.com/office/officeart/2005/8/quickstyle/simple1#51" qsCatId="simple" csTypeId="urn:microsoft.com/office/officeart/2005/8/colors/accent2_1" csCatId="accent2" phldr="1"/>
      <dgm:spPr/>
      <dgm:t>
        <a:bodyPr/>
        <a:lstStyle/>
        <a:p>
          <a:endParaRPr lang="it-IT"/>
        </a:p>
      </dgm:t>
    </dgm:pt>
    <dgm:pt modelId="{95F96BFC-0ECD-473D-B4E1-F4DE53132CFD}">
      <dgm:prSet custT="1"/>
      <dgm:spPr/>
      <dgm:t>
        <a:bodyPr anchor="t"/>
        <a:lstStyle/>
        <a:p>
          <a:pPr rtl="0"/>
          <a:r>
            <a:rPr lang="it-IT" sz="1600" b="1" baseline="0" dirty="0" smtClean="0">
              <a:solidFill>
                <a:srgbClr val="0070C0"/>
              </a:solidFill>
              <a:latin typeface="Verdana" pitchFamily="34" charset="0"/>
              <a:ea typeface="Verdana" pitchFamily="34" charset="0"/>
              <a:cs typeface="Verdana" pitchFamily="34" charset="0"/>
            </a:rPr>
            <a:t>RISORSE</a:t>
          </a:r>
          <a:r>
            <a:rPr lang="it-IT" sz="1100" b="1" baseline="0" dirty="0" smtClean="0">
              <a:solidFill>
                <a:srgbClr val="0070C0"/>
              </a:solidFill>
              <a:latin typeface="Verdana" pitchFamily="34" charset="0"/>
              <a:ea typeface="Verdana" pitchFamily="34" charset="0"/>
              <a:cs typeface="Verdana" pitchFamily="34" charset="0"/>
            </a:rPr>
            <a:t>: 607,7 + 5 = </a:t>
          </a:r>
          <a:r>
            <a:rPr lang="it-IT" sz="1600" b="1" baseline="0" dirty="0" smtClean="0">
              <a:solidFill>
                <a:srgbClr val="0070C0"/>
              </a:solidFill>
              <a:latin typeface="Verdana" pitchFamily="34" charset="0"/>
              <a:ea typeface="Verdana" pitchFamily="34" charset="0"/>
              <a:cs typeface="Verdana" pitchFamily="34" charset="0"/>
            </a:rPr>
            <a:t>611,7</a:t>
          </a:r>
          <a:r>
            <a:rPr lang="it-IT" sz="1100" b="1" baseline="0" dirty="0" smtClean="0">
              <a:solidFill>
                <a:srgbClr val="0070C0"/>
              </a:solidFill>
              <a:latin typeface="Verdana" pitchFamily="34" charset="0"/>
              <a:ea typeface="Verdana" pitchFamily="34" charset="0"/>
              <a:cs typeface="Verdana" pitchFamily="34" charset="0"/>
            </a:rPr>
            <a:t> milioni </a:t>
          </a:r>
          <a:r>
            <a:rPr lang="it-IT" sz="900" b="1" baseline="0" dirty="0" smtClean="0">
              <a:solidFill>
                <a:srgbClr val="0070C0"/>
              </a:solidFill>
              <a:latin typeface="Verdana" pitchFamily="34" charset="0"/>
              <a:ea typeface="Verdana" pitchFamily="34" charset="0"/>
              <a:cs typeface="Verdana" pitchFamily="34" charset="0"/>
            </a:rPr>
            <a:t>(+ 110 da recuperare dismissione patrimonio immobiliare)</a:t>
          </a:r>
          <a:endParaRPr lang="it-IT" sz="900" b="1" baseline="0" dirty="0">
            <a:solidFill>
              <a:srgbClr val="0070C0"/>
            </a:solidFill>
            <a:latin typeface="Verdana" pitchFamily="34" charset="0"/>
            <a:ea typeface="Verdana" pitchFamily="34" charset="0"/>
            <a:cs typeface="Verdana" pitchFamily="34" charset="0"/>
          </a:endParaRPr>
        </a:p>
      </dgm:t>
    </dgm:pt>
    <dgm:pt modelId="{8427A0F0-D806-4134-B875-AD122C9EF456}" type="parTrans" cxnId="{2342647C-250A-44EE-9829-1EA0BDEEDD78}">
      <dgm:prSet/>
      <dgm:spPr/>
      <dgm:t>
        <a:bodyPr/>
        <a:lstStyle/>
        <a:p>
          <a:endParaRPr lang="it-IT"/>
        </a:p>
      </dgm:t>
    </dgm:pt>
    <dgm:pt modelId="{AB20B416-412D-438C-A475-153E5AFF2657}" type="sibTrans" cxnId="{2342647C-250A-44EE-9829-1EA0BDEEDD78}">
      <dgm:prSet/>
      <dgm:spPr/>
      <dgm:t>
        <a:bodyPr/>
        <a:lstStyle/>
        <a:p>
          <a:endParaRPr lang="it-IT"/>
        </a:p>
      </dgm:t>
    </dgm:pt>
    <dgm:pt modelId="{CEFA78E6-9A2A-4EAC-9560-7D166860F7D3}">
      <dgm:prSet custT="1"/>
      <dgm:spPr/>
      <dgm:t>
        <a:bodyPr anchor="t"/>
        <a:lstStyle/>
        <a:p>
          <a:pPr rtl="0"/>
          <a:r>
            <a:rPr lang="it-IT" sz="1600" b="1" baseline="0" dirty="0" smtClean="0">
              <a:solidFill>
                <a:schemeClr val="accent1">
                  <a:lumMod val="75000"/>
                </a:schemeClr>
              </a:solidFill>
              <a:latin typeface="Verdana" pitchFamily="34" charset="0"/>
              <a:ea typeface="Verdana" pitchFamily="34" charset="0"/>
              <a:cs typeface="Verdana" pitchFamily="34" charset="0"/>
            </a:rPr>
            <a:t>CAPITOLI:</a:t>
          </a:r>
          <a:endParaRPr lang="it-IT" sz="1600" b="1" baseline="0" dirty="0">
            <a:solidFill>
              <a:schemeClr val="accent1">
                <a:lumMod val="75000"/>
              </a:schemeClr>
            </a:solidFill>
            <a:latin typeface="Verdana" pitchFamily="34" charset="0"/>
            <a:ea typeface="Verdana" pitchFamily="34" charset="0"/>
            <a:cs typeface="Verdana" pitchFamily="34" charset="0"/>
          </a:endParaRPr>
        </a:p>
      </dgm:t>
    </dgm:pt>
    <dgm:pt modelId="{9FFFFF48-3B14-44E4-B209-C3C62C3463CB}" type="parTrans" cxnId="{D8DC845E-26E5-4EB5-84EB-5AFB6F852DEE}">
      <dgm:prSet/>
      <dgm:spPr/>
      <dgm:t>
        <a:bodyPr/>
        <a:lstStyle/>
        <a:p>
          <a:endParaRPr lang="it-IT"/>
        </a:p>
      </dgm:t>
    </dgm:pt>
    <dgm:pt modelId="{DEF7586D-0C6B-41D1-8B36-9B0F9D664972}" type="sibTrans" cxnId="{D8DC845E-26E5-4EB5-84EB-5AFB6F852DEE}">
      <dgm:prSet/>
      <dgm:spPr/>
      <dgm:t>
        <a:bodyPr/>
        <a:lstStyle/>
        <a:p>
          <a:endParaRPr lang="it-IT"/>
        </a:p>
      </dgm:t>
    </dgm:pt>
    <dgm:pt modelId="{E9EB392D-394E-4E67-9B52-E3BF4987B4D4}">
      <dgm:prSet custT="1"/>
      <dgm:spPr/>
      <dgm:t>
        <a:bodyPr anchor="t"/>
        <a:lstStyle/>
        <a:p>
          <a:pPr rtl="0"/>
          <a:r>
            <a:rPr lang="it-IT" sz="1400" b="1" baseline="0" dirty="0" smtClean="0">
              <a:solidFill>
                <a:schemeClr val="accent1">
                  <a:lumMod val="75000"/>
                </a:schemeClr>
              </a:solidFill>
              <a:latin typeface="Verdana" pitchFamily="34" charset="0"/>
              <a:ea typeface="Verdana" pitchFamily="34" charset="0"/>
              <a:cs typeface="Verdana" pitchFamily="34" charset="0"/>
            </a:rPr>
            <a:t>Competitività e RSTI </a:t>
          </a:r>
          <a:r>
            <a:rPr lang="it-IT" sz="1100" b="1" baseline="0" dirty="0" smtClean="0">
              <a:solidFill>
                <a:schemeClr val="accent1">
                  <a:lumMod val="75000"/>
                </a:schemeClr>
              </a:solidFill>
              <a:latin typeface="Verdana" pitchFamily="34" charset="0"/>
              <a:ea typeface="Verdana" pitchFamily="34" charset="0"/>
              <a:cs typeface="Verdana" pitchFamily="34" charset="0"/>
            </a:rPr>
            <a:t>(163,8 milioni, tra cui: 33,2 milioni </a:t>
          </a:r>
          <a:r>
            <a:rPr lang="it-IT" sz="1100" b="1" baseline="0" dirty="0" err="1" smtClean="0">
              <a:solidFill>
                <a:schemeClr val="accent1">
                  <a:lumMod val="75000"/>
                </a:schemeClr>
              </a:solidFill>
              <a:latin typeface="Verdana" pitchFamily="34" charset="0"/>
              <a:ea typeface="Verdana" pitchFamily="34" charset="0"/>
              <a:cs typeface="Verdana" pitchFamily="34" charset="0"/>
            </a:rPr>
            <a:t>automotive</a:t>
          </a:r>
          <a:r>
            <a:rPr lang="it-IT" sz="1100" b="1" baseline="0" dirty="0" smtClean="0">
              <a:solidFill>
                <a:schemeClr val="accent1">
                  <a:lumMod val="75000"/>
                </a:schemeClr>
              </a:solidFill>
              <a:latin typeface="Verdana" pitchFamily="34" charset="0"/>
              <a:ea typeface="Verdana" pitchFamily="34" charset="0"/>
              <a:cs typeface="Verdana" pitchFamily="34" charset="0"/>
            </a:rPr>
            <a:t>; 17,9 </a:t>
          </a:r>
          <a:r>
            <a:rPr lang="it-IT" sz="1100" b="1" baseline="0" dirty="0" err="1" smtClean="0">
              <a:solidFill>
                <a:schemeClr val="accent1">
                  <a:lumMod val="75000"/>
                </a:schemeClr>
              </a:solidFill>
              <a:latin typeface="Verdana" pitchFamily="34" charset="0"/>
              <a:ea typeface="Verdana" pitchFamily="34" charset="0"/>
              <a:cs typeface="Verdana" pitchFamily="34" charset="0"/>
            </a:rPr>
            <a:t>attrattività</a:t>
          </a:r>
          <a:r>
            <a:rPr lang="it-IT" sz="1100" b="1" baseline="0" dirty="0" smtClean="0">
              <a:solidFill>
                <a:schemeClr val="accent1">
                  <a:lumMod val="75000"/>
                </a:schemeClr>
              </a:solidFill>
              <a:latin typeface="Verdana" pitchFamily="34" charset="0"/>
              <a:ea typeface="Verdana" pitchFamily="34" charset="0"/>
              <a:cs typeface="Verdana" pitchFamily="34" charset="0"/>
            </a:rPr>
            <a:t> turistica; 17 sostegno imprese; 16,8 Valle </a:t>
          </a:r>
          <a:r>
            <a:rPr lang="it-IT" sz="1100" b="1" baseline="0" dirty="0" err="1" smtClean="0">
              <a:solidFill>
                <a:schemeClr val="accent1">
                  <a:lumMod val="75000"/>
                </a:schemeClr>
              </a:solidFill>
              <a:latin typeface="Verdana" pitchFamily="34" charset="0"/>
              <a:ea typeface="Verdana" pitchFamily="34" charset="0"/>
              <a:cs typeface="Verdana" pitchFamily="34" charset="0"/>
            </a:rPr>
            <a:t>Peligna</a:t>
          </a:r>
          <a:r>
            <a:rPr lang="it-IT" sz="1100" b="1" baseline="0" dirty="0" smtClean="0">
              <a:solidFill>
                <a:schemeClr val="accent1">
                  <a:lumMod val="75000"/>
                </a:schemeClr>
              </a:solidFill>
              <a:latin typeface="Verdana" pitchFamily="34" charset="0"/>
              <a:ea typeface="Verdana" pitchFamily="34" charset="0"/>
              <a:cs typeface="Verdana" pitchFamily="34" charset="0"/>
            </a:rPr>
            <a:t>)</a:t>
          </a:r>
          <a:endParaRPr lang="it-IT" sz="1100" b="1" baseline="0" dirty="0">
            <a:solidFill>
              <a:schemeClr val="accent1">
                <a:lumMod val="75000"/>
              </a:schemeClr>
            </a:solidFill>
            <a:latin typeface="Verdana" pitchFamily="34" charset="0"/>
            <a:ea typeface="Verdana" pitchFamily="34" charset="0"/>
            <a:cs typeface="Verdana" pitchFamily="34" charset="0"/>
          </a:endParaRPr>
        </a:p>
      </dgm:t>
    </dgm:pt>
    <dgm:pt modelId="{2A12B21C-6F21-4B4E-8A5D-54AB4EF5C43A}" type="parTrans" cxnId="{A586E222-05F9-4176-AF98-DE15E4623390}">
      <dgm:prSet/>
      <dgm:spPr/>
      <dgm:t>
        <a:bodyPr/>
        <a:lstStyle/>
        <a:p>
          <a:endParaRPr lang="it-IT"/>
        </a:p>
      </dgm:t>
    </dgm:pt>
    <dgm:pt modelId="{D8D07E45-6422-455B-B53B-42AACAFB7D40}" type="sibTrans" cxnId="{A586E222-05F9-4176-AF98-DE15E4623390}">
      <dgm:prSet/>
      <dgm:spPr/>
      <dgm:t>
        <a:bodyPr/>
        <a:lstStyle/>
        <a:p>
          <a:endParaRPr lang="it-IT"/>
        </a:p>
      </dgm:t>
    </dgm:pt>
    <dgm:pt modelId="{4A2CFDC3-5DE6-4BE4-938C-E89DFB4B7D89}">
      <dgm:prSet custT="1"/>
      <dgm:spPr/>
      <dgm:t>
        <a:bodyPr anchor="t"/>
        <a:lstStyle/>
        <a:p>
          <a:pPr rtl="0"/>
          <a:r>
            <a:rPr lang="it-IT" sz="1400" b="1" baseline="0" dirty="0" smtClean="0">
              <a:solidFill>
                <a:schemeClr val="accent1">
                  <a:lumMod val="75000"/>
                </a:schemeClr>
              </a:solidFill>
              <a:latin typeface="Verdana" pitchFamily="34" charset="0"/>
              <a:ea typeface="Verdana" pitchFamily="34" charset="0"/>
              <a:cs typeface="Verdana" pitchFamily="34" charset="0"/>
            </a:rPr>
            <a:t>Capitale umano e giovani </a:t>
          </a:r>
          <a:r>
            <a:rPr lang="it-IT" sz="1100" b="1" baseline="0" dirty="0" smtClean="0">
              <a:solidFill>
                <a:schemeClr val="accent1">
                  <a:lumMod val="75000"/>
                </a:schemeClr>
              </a:solidFill>
              <a:latin typeface="Verdana" pitchFamily="34" charset="0"/>
              <a:ea typeface="Verdana" pitchFamily="34" charset="0"/>
              <a:cs typeface="Verdana" pitchFamily="34" charset="0"/>
            </a:rPr>
            <a:t>(37,5 milioni, di cui 25,5 messa in sicurezza edifici scolastici)</a:t>
          </a:r>
          <a:endParaRPr lang="it-IT" sz="1100" b="1" baseline="0" dirty="0">
            <a:solidFill>
              <a:schemeClr val="accent1">
                <a:lumMod val="75000"/>
              </a:schemeClr>
            </a:solidFill>
            <a:latin typeface="Verdana" pitchFamily="34" charset="0"/>
            <a:ea typeface="Verdana" pitchFamily="34" charset="0"/>
            <a:cs typeface="Verdana" pitchFamily="34" charset="0"/>
          </a:endParaRPr>
        </a:p>
      </dgm:t>
    </dgm:pt>
    <dgm:pt modelId="{F33115E9-5562-4B7D-A7B5-A0122588EE1C}" type="parTrans" cxnId="{7A7DE34A-EFB1-4F6A-952E-7627B14D133F}">
      <dgm:prSet/>
      <dgm:spPr/>
      <dgm:t>
        <a:bodyPr/>
        <a:lstStyle/>
        <a:p>
          <a:endParaRPr lang="it-IT"/>
        </a:p>
      </dgm:t>
    </dgm:pt>
    <dgm:pt modelId="{384B78EC-2DAF-49E0-8595-BAFF60A992A8}" type="sibTrans" cxnId="{7A7DE34A-EFB1-4F6A-952E-7627B14D133F}">
      <dgm:prSet/>
      <dgm:spPr/>
      <dgm:t>
        <a:bodyPr/>
        <a:lstStyle/>
        <a:p>
          <a:endParaRPr lang="it-IT"/>
        </a:p>
      </dgm:t>
    </dgm:pt>
    <dgm:pt modelId="{C6945156-9136-4828-BA29-A130950BEF5D}">
      <dgm:prSet custT="1"/>
      <dgm:spPr/>
      <dgm:t>
        <a:bodyPr anchor="t"/>
        <a:lstStyle/>
        <a:p>
          <a:pPr rtl="0"/>
          <a:r>
            <a:rPr lang="it-IT" sz="1400" b="1" baseline="0" dirty="0" smtClean="0">
              <a:solidFill>
                <a:schemeClr val="accent1">
                  <a:lumMod val="75000"/>
                </a:schemeClr>
              </a:solidFill>
              <a:latin typeface="Verdana" pitchFamily="34" charset="0"/>
              <a:ea typeface="Verdana" pitchFamily="34" charset="0"/>
              <a:cs typeface="Verdana" pitchFamily="34" charset="0"/>
            </a:rPr>
            <a:t>Trasporti, logistica e TLC </a:t>
          </a:r>
          <a:r>
            <a:rPr lang="it-IT" sz="1100" b="1" baseline="0" dirty="0" smtClean="0">
              <a:solidFill>
                <a:schemeClr val="accent1">
                  <a:lumMod val="75000"/>
                </a:schemeClr>
              </a:solidFill>
              <a:latin typeface="Verdana" pitchFamily="34" charset="0"/>
              <a:ea typeface="Verdana" pitchFamily="34" charset="0"/>
              <a:cs typeface="Verdana" pitchFamily="34" charset="0"/>
            </a:rPr>
            <a:t>(200,4 milioni)</a:t>
          </a:r>
          <a:endParaRPr lang="it-IT" sz="1100" b="1" baseline="0" dirty="0">
            <a:solidFill>
              <a:schemeClr val="accent1">
                <a:lumMod val="75000"/>
              </a:schemeClr>
            </a:solidFill>
            <a:latin typeface="Verdana" pitchFamily="34" charset="0"/>
            <a:ea typeface="Verdana" pitchFamily="34" charset="0"/>
            <a:cs typeface="Verdana" pitchFamily="34" charset="0"/>
          </a:endParaRPr>
        </a:p>
      </dgm:t>
    </dgm:pt>
    <dgm:pt modelId="{539122C0-1AC3-410B-8A6D-B808BBF5E1B5}" type="parTrans" cxnId="{BD617B2E-3465-43D1-BC8F-3A631C9D0982}">
      <dgm:prSet/>
      <dgm:spPr/>
      <dgm:t>
        <a:bodyPr/>
        <a:lstStyle/>
        <a:p>
          <a:endParaRPr lang="it-IT"/>
        </a:p>
      </dgm:t>
    </dgm:pt>
    <dgm:pt modelId="{77C3A86B-FE1D-44A2-A014-1F224665E854}" type="sibTrans" cxnId="{BD617B2E-3465-43D1-BC8F-3A631C9D0982}">
      <dgm:prSet/>
      <dgm:spPr/>
      <dgm:t>
        <a:bodyPr/>
        <a:lstStyle/>
        <a:p>
          <a:endParaRPr lang="it-IT"/>
        </a:p>
      </dgm:t>
    </dgm:pt>
    <dgm:pt modelId="{12C0FA56-DC0B-41C5-8E7C-D8BC08369E4E}">
      <dgm:prSet custT="1"/>
      <dgm:spPr/>
      <dgm:t>
        <a:bodyPr anchor="t"/>
        <a:lstStyle/>
        <a:p>
          <a:pPr rtl="0"/>
          <a:r>
            <a:rPr lang="it-IT" sz="1400" b="1" baseline="0" dirty="0" smtClean="0">
              <a:solidFill>
                <a:schemeClr val="accent1">
                  <a:lumMod val="75000"/>
                </a:schemeClr>
              </a:solidFill>
              <a:latin typeface="Verdana" pitchFamily="34" charset="0"/>
              <a:ea typeface="Verdana" pitchFamily="34" charset="0"/>
              <a:cs typeface="Verdana" pitchFamily="34" charset="0"/>
            </a:rPr>
            <a:t>Ambiente e territorio </a:t>
          </a:r>
          <a:r>
            <a:rPr lang="it-IT" sz="1100" b="1" baseline="0" dirty="0" smtClean="0">
              <a:solidFill>
                <a:schemeClr val="accent1">
                  <a:lumMod val="75000"/>
                </a:schemeClr>
              </a:solidFill>
              <a:latin typeface="Verdana" pitchFamily="34" charset="0"/>
              <a:ea typeface="Verdana" pitchFamily="34" charset="0"/>
              <a:cs typeface="Verdana" pitchFamily="34" charset="0"/>
            </a:rPr>
            <a:t>(205,9 milioni, di cui 76,7 servizio idrico integrato; 43,1 prevenzione rischi naturali)</a:t>
          </a:r>
          <a:endParaRPr lang="it-IT" sz="1100" b="1" baseline="0" dirty="0">
            <a:solidFill>
              <a:schemeClr val="accent1">
                <a:lumMod val="75000"/>
              </a:schemeClr>
            </a:solidFill>
            <a:latin typeface="Verdana" pitchFamily="34" charset="0"/>
            <a:ea typeface="Verdana" pitchFamily="34" charset="0"/>
            <a:cs typeface="Verdana" pitchFamily="34" charset="0"/>
          </a:endParaRPr>
        </a:p>
      </dgm:t>
    </dgm:pt>
    <dgm:pt modelId="{916E7486-C439-485F-BCB8-7DC8ABFC3125}" type="parTrans" cxnId="{1D2C55BC-8460-45D6-95DB-C31D45DB3FBB}">
      <dgm:prSet/>
      <dgm:spPr/>
      <dgm:t>
        <a:bodyPr/>
        <a:lstStyle/>
        <a:p>
          <a:endParaRPr lang="it-IT"/>
        </a:p>
      </dgm:t>
    </dgm:pt>
    <dgm:pt modelId="{640C4BA0-ED62-4A60-B424-18DEFB119FF9}" type="sibTrans" cxnId="{1D2C55BC-8460-45D6-95DB-C31D45DB3FBB}">
      <dgm:prSet/>
      <dgm:spPr/>
      <dgm:t>
        <a:bodyPr/>
        <a:lstStyle/>
        <a:p>
          <a:endParaRPr lang="it-IT"/>
        </a:p>
      </dgm:t>
    </dgm:pt>
    <dgm:pt modelId="{F1D6AAA7-66F9-4D54-9F21-4BFE4AA1C62A}">
      <dgm:prSet custT="1"/>
      <dgm:spPr/>
      <dgm:t>
        <a:bodyPr anchor="t"/>
        <a:lstStyle/>
        <a:p>
          <a:pPr rtl="0"/>
          <a:r>
            <a:rPr lang="it-IT" sz="1400" b="1" baseline="0" dirty="0" smtClean="0">
              <a:solidFill>
                <a:schemeClr val="accent1">
                  <a:lumMod val="75000"/>
                </a:schemeClr>
              </a:solidFill>
              <a:latin typeface="Verdana" pitchFamily="34" charset="0"/>
              <a:ea typeface="Verdana" pitchFamily="34" charset="0"/>
              <a:cs typeface="Verdana" pitchFamily="34" charset="0"/>
            </a:rPr>
            <a:t>Coesione sociale </a:t>
          </a:r>
          <a:r>
            <a:rPr lang="it-IT" sz="1100" b="1" baseline="0" dirty="0" smtClean="0">
              <a:solidFill>
                <a:schemeClr val="accent1">
                  <a:lumMod val="75000"/>
                </a:schemeClr>
              </a:solidFill>
              <a:latin typeface="Verdana" pitchFamily="34" charset="0"/>
              <a:ea typeface="Verdana" pitchFamily="34" charset="0"/>
              <a:cs typeface="Verdana" pitchFamily="34" charset="0"/>
            </a:rPr>
            <a:t>(59,6 milioni)</a:t>
          </a:r>
          <a:endParaRPr lang="it-IT" sz="1100" b="1" baseline="0" dirty="0">
            <a:solidFill>
              <a:schemeClr val="accent1">
                <a:lumMod val="75000"/>
              </a:schemeClr>
            </a:solidFill>
            <a:latin typeface="Verdana" pitchFamily="34" charset="0"/>
            <a:ea typeface="Verdana" pitchFamily="34" charset="0"/>
            <a:cs typeface="Verdana" pitchFamily="34" charset="0"/>
          </a:endParaRPr>
        </a:p>
      </dgm:t>
    </dgm:pt>
    <dgm:pt modelId="{390D5066-02E5-4D4C-98B6-0CC5423D153A}" type="parTrans" cxnId="{1E9EAE46-7FAF-4CAD-836E-11CD4D2834D3}">
      <dgm:prSet/>
      <dgm:spPr/>
      <dgm:t>
        <a:bodyPr/>
        <a:lstStyle/>
        <a:p>
          <a:endParaRPr lang="it-IT"/>
        </a:p>
      </dgm:t>
    </dgm:pt>
    <dgm:pt modelId="{E8696D9B-829E-4986-A6D3-BEA08DE3D45C}" type="sibTrans" cxnId="{1E9EAE46-7FAF-4CAD-836E-11CD4D2834D3}">
      <dgm:prSet/>
      <dgm:spPr/>
      <dgm:t>
        <a:bodyPr/>
        <a:lstStyle/>
        <a:p>
          <a:endParaRPr lang="it-IT"/>
        </a:p>
      </dgm:t>
    </dgm:pt>
    <dgm:pt modelId="{1D219A3D-0E6D-497F-A6A3-E943606A1689}">
      <dgm:prSet custT="1"/>
      <dgm:spPr/>
      <dgm:t>
        <a:bodyPr anchor="t"/>
        <a:lstStyle/>
        <a:p>
          <a:pPr rtl="0"/>
          <a:r>
            <a:rPr lang="it-IT" sz="1400" b="1" baseline="0" dirty="0" smtClean="0">
              <a:solidFill>
                <a:schemeClr val="accent1">
                  <a:lumMod val="75000"/>
                </a:schemeClr>
              </a:solidFill>
              <a:latin typeface="Verdana" pitchFamily="34" charset="0"/>
              <a:ea typeface="Verdana" pitchFamily="34" charset="0"/>
              <a:cs typeface="Verdana" pitchFamily="34" charset="0"/>
            </a:rPr>
            <a:t>Coesione territoriale </a:t>
          </a:r>
          <a:r>
            <a:rPr lang="it-IT" sz="1100" b="1" baseline="0" dirty="0" smtClean="0">
              <a:solidFill>
                <a:schemeClr val="accent1">
                  <a:lumMod val="75000"/>
                </a:schemeClr>
              </a:solidFill>
              <a:latin typeface="Verdana" pitchFamily="34" charset="0"/>
              <a:ea typeface="Verdana" pitchFamily="34" charset="0"/>
              <a:cs typeface="Verdana" pitchFamily="34" charset="0"/>
            </a:rPr>
            <a:t>(88,8 milioni, di cui 42,9 edilizia residenziale pubblica)</a:t>
          </a:r>
          <a:endParaRPr lang="it-IT" sz="1100" b="1" baseline="0" dirty="0">
            <a:solidFill>
              <a:schemeClr val="accent1">
                <a:lumMod val="75000"/>
              </a:schemeClr>
            </a:solidFill>
            <a:latin typeface="Verdana" pitchFamily="34" charset="0"/>
            <a:ea typeface="Verdana" pitchFamily="34" charset="0"/>
            <a:cs typeface="Verdana" pitchFamily="34" charset="0"/>
          </a:endParaRPr>
        </a:p>
      </dgm:t>
    </dgm:pt>
    <dgm:pt modelId="{53471414-0E99-431E-8715-A61A6E7BC1DB}" type="parTrans" cxnId="{65716225-3963-40A9-9F51-FEEE4B460C10}">
      <dgm:prSet/>
      <dgm:spPr/>
      <dgm:t>
        <a:bodyPr/>
        <a:lstStyle/>
        <a:p>
          <a:endParaRPr lang="it-IT"/>
        </a:p>
      </dgm:t>
    </dgm:pt>
    <dgm:pt modelId="{22945B6F-F161-4B46-982C-C66326130A2F}" type="sibTrans" cxnId="{65716225-3963-40A9-9F51-FEEE4B460C10}">
      <dgm:prSet/>
      <dgm:spPr/>
      <dgm:t>
        <a:bodyPr/>
        <a:lstStyle/>
        <a:p>
          <a:endParaRPr lang="it-IT"/>
        </a:p>
      </dgm:t>
    </dgm:pt>
    <dgm:pt modelId="{27C1ECFD-57A4-4C0C-AD91-A0DC10BF4177}">
      <dgm:prSet custT="1"/>
      <dgm:spPr/>
      <dgm:t>
        <a:bodyPr anchor="t"/>
        <a:lstStyle/>
        <a:p>
          <a:pPr rtl="0"/>
          <a:r>
            <a:rPr lang="it-IT" sz="1400" b="1" baseline="0" dirty="0" err="1" smtClean="0">
              <a:solidFill>
                <a:schemeClr val="accent1">
                  <a:lumMod val="75000"/>
                </a:schemeClr>
              </a:solidFill>
              <a:latin typeface="Verdana" pitchFamily="34" charset="0"/>
              <a:ea typeface="Verdana" pitchFamily="34" charset="0"/>
              <a:cs typeface="Verdana" pitchFamily="34" charset="0"/>
            </a:rPr>
            <a:t>Governance</a:t>
          </a:r>
          <a:r>
            <a:rPr lang="it-IT" sz="1100" b="1" baseline="0" dirty="0" smtClean="0">
              <a:solidFill>
                <a:schemeClr val="accent1">
                  <a:lumMod val="75000"/>
                </a:schemeClr>
              </a:solidFill>
              <a:latin typeface="Verdana" pitchFamily="34" charset="0"/>
              <a:ea typeface="Verdana" pitchFamily="34" charset="0"/>
              <a:cs typeface="Verdana" pitchFamily="34" charset="0"/>
            </a:rPr>
            <a:t> (11,8 milioni)</a:t>
          </a:r>
          <a:endParaRPr lang="it-IT" sz="1100" b="1" baseline="0" dirty="0">
            <a:solidFill>
              <a:schemeClr val="accent1">
                <a:lumMod val="75000"/>
              </a:schemeClr>
            </a:solidFill>
            <a:latin typeface="Verdana" pitchFamily="34" charset="0"/>
            <a:ea typeface="Verdana" pitchFamily="34" charset="0"/>
            <a:cs typeface="Verdana" pitchFamily="34" charset="0"/>
          </a:endParaRPr>
        </a:p>
      </dgm:t>
    </dgm:pt>
    <dgm:pt modelId="{7709EC75-2B41-4E80-B816-8FD43CFF2B26}" type="parTrans" cxnId="{C1429AD7-CECE-4524-AF68-CF1A8F83DD6A}">
      <dgm:prSet/>
      <dgm:spPr/>
      <dgm:t>
        <a:bodyPr/>
        <a:lstStyle/>
        <a:p>
          <a:endParaRPr lang="it-IT"/>
        </a:p>
      </dgm:t>
    </dgm:pt>
    <dgm:pt modelId="{DDC28EA1-248A-460E-8719-4F2B0A2DC745}" type="sibTrans" cxnId="{C1429AD7-CECE-4524-AF68-CF1A8F83DD6A}">
      <dgm:prSet/>
      <dgm:spPr/>
      <dgm:t>
        <a:bodyPr/>
        <a:lstStyle/>
        <a:p>
          <a:endParaRPr lang="it-IT"/>
        </a:p>
      </dgm:t>
    </dgm:pt>
    <dgm:pt modelId="{3A257659-BDC6-42AE-BBAC-8D3A123A353A}">
      <dgm:prSet custT="1"/>
      <dgm:spPr/>
      <dgm:t>
        <a:bodyPr anchor="t"/>
        <a:lstStyle/>
        <a:p>
          <a:pPr rtl="0"/>
          <a:r>
            <a:rPr lang="it-IT" sz="1600" b="1" baseline="0" dirty="0" smtClean="0">
              <a:solidFill>
                <a:srgbClr val="0070C0"/>
              </a:solidFill>
              <a:latin typeface="Verdana" pitchFamily="34" charset="0"/>
              <a:ea typeface="Verdana" pitchFamily="34" charset="0"/>
              <a:cs typeface="Verdana" pitchFamily="34" charset="0"/>
            </a:rPr>
            <a:t>REGOLE</a:t>
          </a:r>
          <a:r>
            <a:rPr lang="it-IT" sz="1100" b="1" baseline="0" dirty="0" smtClean="0">
              <a:solidFill>
                <a:srgbClr val="0070C0"/>
              </a:solidFill>
              <a:latin typeface="Verdana" pitchFamily="34" charset="0"/>
              <a:ea typeface="Verdana" pitchFamily="34" charset="0"/>
              <a:cs typeface="Verdana" pitchFamily="34" charset="0"/>
            </a:rPr>
            <a:t>: siamo la sola regione che può rimodularsi il FAS, le rimodulazioni delle altre  le fa il Governo.</a:t>
          </a:r>
          <a:endParaRPr lang="it-IT" sz="1100" b="1" baseline="0" dirty="0">
            <a:solidFill>
              <a:srgbClr val="0070C0"/>
            </a:solidFill>
            <a:latin typeface="Verdana" pitchFamily="34" charset="0"/>
            <a:ea typeface="Verdana" pitchFamily="34" charset="0"/>
            <a:cs typeface="Verdana" pitchFamily="34" charset="0"/>
          </a:endParaRPr>
        </a:p>
      </dgm:t>
    </dgm:pt>
    <dgm:pt modelId="{4B982CFB-AE52-4F47-8E24-83BDF3FDA9C1}" type="parTrans" cxnId="{6A00A3A7-2228-43E3-8231-2FA0BF9492B5}">
      <dgm:prSet/>
      <dgm:spPr/>
      <dgm:t>
        <a:bodyPr/>
        <a:lstStyle/>
        <a:p>
          <a:endParaRPr lang="it-IT"/>
        </a:p>
      </dgm:t>
    </dgm:pt>
    <dgm:pt modelId="{C82CF5F2-BC06-4DB9-91FD-7E22E7BCA582}" type="sibTrans" cxnId="{6A00A3A7-2228-43E3-8231-2FA0BF9492B5}">
      <dgm:prSet/>
      <dgm:spPr/>
      <dgm:t>
        <a:bodyPr/>
        <a:lstStyle/>
        <a:p>
          <a:endParaRPr lang="it-IT"/>
        </a:p>
      </dgm:t>
    </dgm:pt>
    <dgm:pt modelId="{50A5E9A0-904D-4CB5-93B3-36E1E368CDA6}" type="pres">
      <dgm:prSet presAssocID="{68506E2E-F078-4420-92D8-BD4DFF6A9743}" presName="Name0" presStyleCnt="0">
        <dgm:presLayoutVars>
          <dgm:dir/>
          <dgm:animLvl val="lvl"/>
          <dgm:resizeHandles val="exact"/>
        </dgm:presLayoutVars>
      </dgm:prSet>
      <dgm:spPr/>
      <dgm:t>
        <a:bodyPr/>
        <a:lstStyle/>
        <a:p>
          <a:endParaRPr lang="it-IT"/>
        </a:p>
      </dgm:t>
    </dgm:pt>
    <dgm:pt modelId="{45CE2F49-C719-4CBA-A06C-9E8D61EEF921}" type="pres">
      <dgm:prSet presAssocID="{3A257659-BDC6-42AE-BBAC-8D3A123A353A}" presName="boxAndChildren" presStyleCnt="0"/>
      <dgm:spPr/>
    </dgm:pt>
    <dgm:pt modelId="{98A3B766-B2DA-4D4C-8793-08F497B53890}" type="pres">
      <dgm:prSet presAssocID="{3A257659-BDC6-42AE-BBAC-8D3A123A353A}" presName="parentTextBox" presStyleLbl="node1" presStyleIdx="0" presStyleCnt="10" custLinFactNeighborY="-28671"/>
      <dgm:spPr/>
      <dgm:t>
        <a:bodyPr/>
        <a:lstStyle/>
        <a:p>
          <a:endParaRPr lang="it-IT"/>
        </a:p>
      </dgm:t>
    </dgm:pt>
    <dgm:pt modelId="{D4300AF5-20CA-4C53-AB3B-BA5965960987}" type="pres">
      <dgm:prSet presAssocID="{DDC28EA1-248A-460E-8719-4F2B0A2DC745}" presName="sp" presStyleCnt="0"/>
      <dgm:spPr/>
    </dgm:pt>
    <dgm:pt modelId="{647BFF05-451D-45F4-92FB-D15D0E77AD93}" type="pres">
      <dgm:prSet presAssocID="{27C1ECFD-57A4-4C0C-AD91-A0DC10BF4177}" presName="arrowAndChildren" presStyleCnt="0"/>
      <dgm:spPr/>
    </dgm:pt>
    <dgm:pt modelId="{19636AA5-2FEC-4998-B719-2BB90C6FF646}" type="pres">
      <dgm:prSet presAssocID="{27C1ECFD-57A4-4C0C-AD91-A0DC10BF4177}" presName="parentTextArrow" presStyleLbl="node1" presStyleIdx="1" presStyleCnt="10"/>
      <dgm:spPr/>
      <dgm:t>
        <a:bodyPr/>
        <a:lstStyle/>
        <a:p>
          <a:endParaRPr lang="it-IT"/>
        </a:p>
      </dgm:t>
    </dgm:pt>
    <dgm:pt modelId="{A849455A-57A3-4C6C-A5AC-3BA0CE2ACE55}" type="pres">
      <dgm:prSet presAssocID="{22945B6F-F161-4B46-982C-C66326130A2F}" presName="sp" presStyleCnt="0"/>
      <dgm:spPr/>
    </dgm:pt>
    <dgm:pt modelId="{42B75D51-7FF7-4963-A553-597DBBD67245}" type="pres">
      <dgm:prSet presAssocID="{1D219A3D-0E6D-497F-A6A3-E943606A1689}" presName="arrowAndChildren" presStyleCnt="0"/>
      <dgm:spPr/>
    </dgm:pt>
    <dgm:pt modelId="{D9180667-F108-4DCD-981A-336EEE4DC904}" type="pres">
      <dgm:prSet presAssocID="{1D219A3D-0E6D-497F-A6A3-E943606A1689}" presName="parentTextArrow" presStyleLbl="node1" presStyleIdx="2" presStyleCnt="10"/>
      <dgm:spPr/>
      <dgm:t>
        <a:bodyPr/>
        <a:lstStyle/>
        <a:p>
          <a:endParaRPr lang="it-IT"/>
        </a:p>
      </dgm:t>
    </dgm:pt>
    <dgm:pt modelId="{538DDFD5-5B23-4B33-9496-55B178E76373}" type="pres">
      <dgm:prSet presAssocID="{E8696D9B-829E-4986-A6D3-BEA08DE3D45C}" presName="sp" presStyleCnt="0"/>
      <dgm:spPr/>
    </dgm:pt>
    <dgm:pt modelId="{6A1ED03F-74A5-478D-B1EA-7CFC9C3B5A7A}" type="pres">
      <dgm:prSet presAssocID="{F1D6AAA7-66F9-4D54-9F21-4BFE4AA1C62A}" presName="arrowAndChildren" presStyleCnt="0"/>
      <dgm:spPr/>
    </dgm:pt>
    <dgm:pt modelId="{CDCADCC3-A088-4779-B800-CA31EB7967D7}" type="pres">
      <dgm:prSet presAssocID="{F1D6AAA7-66F9-4D54-9F21-4BFE4AA1C62A}" presName="parentTextArrow" presStyleLbl="node1" presStyleIdx="3" presStyleCnt="10"/>
      <dgm:spPr/>
      <dgm:t>
        <a:bodyPr/>
        <a:lstStyle/>
        <a:p>
          <a:endParaRPr lang="it-IT"/>
        </a:p>
      </dgm:t>
    </dgm:pt>
    <dgm:pt modelId="{116FF4AE-D9B7-4032-8970-F76949BAB40D}" type="pres">
      <dgm:prSet presAssocID="{640C4BA0-ED62-4A60-B424-18DEFB119FF9}" presName="sp" presStyleCnt="0"/>
      <dgm:spPr/>
    </dgm:pt>
    <dgm:pt modelId="{CDCD38C8-8AFC-4B38-B696-97248657B78A}" type="pres">
      <dgm:prSet presAssocID="{12C0FA56-DC0B-41C5-8E7C-D8BC08369E4E}" presName="arrowAndChildren" presStyleCnt="0"/>
      <dgm:spPr/>
    </dgm:pt>
    <dgm:pt modelId="{3F7A16FE-492A-4D47-B2AF-B5DA2C6FCACE}" type="pres">
      <dgm:prSet presAssocID="{12C0FA56-DC0B-41C5-8E7C-D8BC08369E4E}" presName="parentTextArrow" presStyleLbl="node1" presStyleIdx="4" presStyleCnt="10"/>
      <dgm:spPr/>
      <dgm:t>
        <a:bodyPr/>
        <a:lstStyle/>
        <a:p>
          <a:endParaRPr lang="it-IT"/>
        </a:p>
      </dgm:t>
    </dgm:pt>
    <dgm:pt modelId="{AFA15F21-FC21-45AD-BE33-56E08117CF66}" type="pres">
      <dgm:prSet presAssocID="{77C3A86B-FE1D-44A2-A014-1F224665E854}" presName="sp" presStyleCnt="0"/>
      <dgm:spPr/>
    </dgm:pt>
    <dgm:pt modelId="{5CE256DB-27EB-4EFA-A932-A5A0C9554DC8}" type="pres">
      <dgm:prSet presAssocID="{C6945156-9136-4828-BA29-A130950BEF5D}" presName="arrowAndChildren" presStyleCnt="0"/>
      <dgm:spPr/>
    </dgm:pt>
    <dgm:pt modelId="{738A023B-0779-4B01-B7E6-018436C3B8A3}" type="pres">
      <dgm:prSet presAssocID="{C6945156-9136-4828-BA29-A130950BEF5D}" presName="parentTextArrow" presStyleLbl="node1" presStyleIdx="5" presStyleCnt="10"/>
      <dgm:spPr/>
      <dgm:t>
        <a:bodyPr/>
        <a:lstStyle/>
        <a:p>
          <a:endParaRPr lang="it-IT"/>
        </a:p>
      </dgm:t>
    </dgm:pt>
    <dgm:pt modelId="{930DCD54-FD3D-46A1-BFC7-10B1C7F2FB61}" type="pres">
      <dgm:prSet presAssocID="{384B78EC-2DAF-49E0-8595-BAFF60A992A8}" presName="sp" presStyleCnt="0"/>
      <dgm:spPr/>
    </dgm:pt>
    <dgm:pt modelId="{AFA35BB7-8E6D-486A-8BFF-0EF0525E7483}" type="pres">
      <dgm:prSet presAssocID="{4A2CFDC3-5DE6-4BE4-938C-E89DFB4B7D89}" presName="arrowAndChildren" presStyleCnt="0"/>
      <dgm:spPr/>
    </dgm:pt>
    <dgm:pt modelId="{E2294EAC-2933-4217-9167-0AB832AF1582}" type="pres">
      <dgm:prSet presAssocID="{4A2CFDC3-5DE6-4BE4-938C-E89DFB4B7D89}" presName="parentTextArrow" presStyleLbl="node1" presStyleIdx="6" presStyleCnt="10"/>
      <dgm:spPr/>
      <dgm:t>
        <a:bodyPr/>
        <a:lstStyle/>
        <a:p>
          <a:endParaRPr lang="it-IT"/>
        </a:p>
      </dgm:t>
    </dgm:pt>
    <dgm:pt modelId="{E9720835-719E-4AC4-9E80-CB64724A0B37}" type="pres">
      <dgm:prSet presAssocID="{D8D07E45-6422-455B-B53B-42AACAFB7D40}" presName="sp" presStyleCnt="0"/>
      <dgm:spPr/>
    </dgm:pt>
    <dgm:pt modelId="{80FA801B-FD2D-4D07-A0CF-2F7FFFE9B9FE}" type="pres">
      <dgm:prSet presAssocID="{E9EB392D-394E-4E67-9B52-E3BF4987B4D4}" presName="arrowAndChildren" presStyleCnt="0"/>
      <dgm:spPr/>
    </dgm:pt>
    <dgm:pt modelId="{B1E9D46B-36D7-4AC4-B9F8-B08F195C0B72}" type="pres">
      <dgm:prSet presAssocID="{E9EB392D-394E-4E67-9B52-E3BF4987B4D4}" presName="parentTextArrow" presStyleLbl="node1" presStyleIdx="7" presStyleCnt="10"/>
      <dgm:spPr/>
      <dgm:t>
        <a:bodyPr/>
        <a:lstStyle/>
        <a:p>
          <a:endParaRPr lang="it-IT"/>
        </a:p>
      </dgm:t>
    </dgm:pt>
    <dgm:pt modelId="{649031C2-B0F6-43D1-A737-5D72D12CA439}" type="pres">
      <dgm:prSet presAssocID="{DEF7586D-0C6B-41D1-8B36-9B0F9D664972}" presName="sp" presStyleCnt="0"/>
      <dgm:spPr/>
    </dgm:pt>
    <dgm:pt modelId="{715CA00C-C3CD-491E-B665-9969BA9B9FD8}" type="pres">
      <dgm:prSet presAssocID="{CEFA78E6-9A2A-4EAC-9560-7D166860F7D3}" presName="arrowAndChildren" presStyleCnt="0"/>
      <dgm:spPr/>
    </dgm:pt>
    <dgm:pt modelId="{0D3F00E9-BECA-4BD4-87D7-C6523638A79C}" type="pres">
      <dgm:prSet presAssocID="{CEFA78E6-9A2A-4EAC-9560-7D166860F7D3}" presName="parentTextArrow" presStyleLbl="node1" presStyleIdx="8" presStyleCnt="10" custLinFactNeighborY="-15363"/>
      <dgm:spPr/>
      <dgm:t>
        <a:bodyPr/>
        <a:lstStyle/>
        <a:p>
          <a:endParaRPr lang="it-IT"/>
        </a:p>
      </dgm:t>
    </dgm:pt>
    <dgm:pt modelId="{2BB94177-0E0F-42C0-AACE-C4025D2C606E}" type="pres">
      <dgm:prSet presAssocID="{AB20B416-412D-438C-A475-153E5AFF2657}" presName="sp" presStyleCnt="0"/>
      <dgm:spPr/>
    </dgm:pt>
    <dgm:pt modelId="{A55F70EE-9489-448F-B638-A8C6CED445D5}" type="pres">
      <dgm:prSet presAssocID="{95F96BFC-0ECD-473D-B4E1-F4DE53132CFD}" presName="arrowAndChildren" presStyleCnt="0"/>
      <dgm:spPr/>
    </dgm:pt>
    <dgm:pt modelId="{EF5BF5CC-DAE1-45CD-9282-84C4D3D26562}" type="pres">
      <dgm:prSet presAssocID="{95F96BFC-0ECD-473D-B4E1-F4DE53132CFD}" presName="parentTextArrow" presStyleLbl="node1" presStyleIdx="9" presStyleCnt="10" custLinFactNeighborX="123" custLinFactNeighborY="-12762"/>
      <dgm:spPr/>
      <dgm:t>
        <a:bodyPr/>
        <a:lstStyle/>
        <a:p>
          <a:endParaRPr lang="it-IT"/>
        </a:p>
      </dgm:t>
    </dgm:pt>
  </dgm:ptLst>
  <dgm:cxnLst>
    <dgm:cxn modelId="{D8DC845E-26E5-4EB5-84EB-5AFB6F852DEE}" srcId="{68506E2E-F078-4420-92D8-BD4DFF6A9743}" destId="{CEFA78E6-9A2A-4EAC-9560-7D166860F7D3}" srcOrd="1" destOrd="0" parTransId="{9FFFFF48-3B14-44E4-B209-C3C62C3463CB}" sibTransId="{DEF7586D-0C6B-41D1-8B36-9B0F9D664972}"/>
    <dgm:cxn modelId="{7A7DE34A-EFB1-4F6A-952E-7627B14D133F}" srcId="{68506E2E-F078-4420-92D8-BD4DFF6A9743}" destId="{4A2CFDC3-5DE6-4BE4-938C-E89DFB4B7D89}" srcOrd="3" destOrd="0" parTransId="{F33115E9-5562-4B7D-A7B5-A0122588EE1C}" sibTransId="{384B78EC-2DAF-49E0-8595-BAFF60A992A8}"/>
    <dgm:cxn modelId="{034DAA9B-39B3-4F40-A023-FD987C88C8F5}" type="presOf" srcId="{1D219A3D-0E6D-497F-A6A3-E943606A1689}" destId="{D9180667-F108-4DCD-981A-336EEE4DC904}" srcOrd="0" destOrd="0" presId="urn:microsoft.com/office/officeart/2005/8/layout/process4"/>
    <dgm:cxn modelId="{281D0205-E281-4952-A84D-091A5A3F6C93}" type="presOf" srcId="{E9EB392D-394E-4E67-9B52-E3BF4987B4D4}" destId="{B1E9D46B-36D7-4AC4-B9F8-B08F195C0B72}" srcOrd="0" destOrd="0" presId="urn:microsoft.com/office/officeart/2005/8/layout/process4"/>
    <dgm:cxn modelId="{1E9EAE46-7FAF-4CAD-836E-11CD4D2834D3}" srcId="{68506E2E-F078-4420-92D8-BD4DFF6A9743}" destId="{F1D6AAA7-66F9-4D54-9F21-4BFE4AA1C62A}" srcOrd="6" destOrd="0" parTransId="{390D5066-02E5-4D4C-98B6-0CC5423D153A}" sibTransId="{E8696D9B-829E-4986-A6D3-BEA08DE3D45C}"/>
    <dgm:cxn modelId="{28E76EB5-518D-4569-B8BD-D3F6B2C57F8A}" type="presOf" srcId="{4A2CFDC3-5DE6-4BE4-938C-E89DFB4B7D89}" destId="{E2294EAC-2933-4217-9167-0AB832AF1582}" srcOrd="0" destOrd="0" presId="urn:microsoft.com/office/officeart/2005/8/layout/process4"/>
    <dgm:cxn modelId="{2342647C-250A-44EE-9829-1EA0BDEEDD78}" srcId="{68506E2E-F078-4420-92D8-BD4DFF6A9743}" destId="{95F96BFC-0ECD-473D-B4E1-F4DE53132CFD}" srcOrd="0" destOrd="0" parTransId="{8427A0F0-D806-4134-B875-AD122C9EF456}" sibTransId="{AB20B416-412D-438C-A475-153E5AFF2657}"/>
    <dgm:cxn modelId="{BD617B2E-3465-43D1-BC8F-3A631C9D0982}" srcId="{68506E2E-F078-4420-92D8-BD4DFF6A9743}" destId="{C6945156-9136-4828-BA29-A130950BEF5D}" srcOrd="4" destOrd="0" parTransId="{539122C0-1AC3-410B-8A6D-B808BBF5E1B5}" sibTransId="{77C3A86B-FE1D-44A2-A014-1F224665E854}"/>
    <dgm:cxn modelId="{EB4C531E-220F-40CD-833C-3C1DC88D4105}" type="presOf" srcId="{F1D6AAA7-66F9-4D54-9F21-4BFE4AA1C62A}" destId="{CDCADCC3-A088-4779-B800-CA31EB7967D7}" srcOrd="0" destOrd="0" presId="urn:microsoft.com/office/officeart/2005/8/layout/process4"/>
    <dgm:cxn modelId="{66102991-6BB8-4A18-ACD2-448314899378}" type="presOf" srcId="{95F96BFC-0ECD-473D-B4E1-F4DE53132CFD}" destId="{EF5BF5CC-DAE1-45CD-9282-84C4D3D26562}" srcOrd="0" destOrd="0" presId="urn:microsoft.com/office/officeart/2005/8/layout/process4"/>
    <dgm:cxn modelId="{0BA057D5-2230-4A29-A787-810D29DAC80D}" type="presOf" srcId="{12C0FA56-DC0B-41C5-8E7C-D8BC08369E4E}" destId="{3F7A16FE-492A-4D47-B2AF-B5DA2C6FCACE}" srcOrd="0" destOrd="0" presId="urn:microsoft.com/office/officeart/2005/8/layout/process4"/>
    <dgm:cxn modelId="{CBC1BD93-A291-4A01-AA1B-0CE7DAD9491E}" type="presOf" srcId="{C6945156-9136-4828-BA29-A130950BEF5D}" destId="{738A023B-0779-4B01-B7E6-018436C3B8A3}" srcOrd="0" destOrd="0" presId="urn:microsoft.com/office/officeart/2005/8/layout/process4"/>
    <dgm:cxn modelId="{70E70BF7-9EF5-45EE-AED9-BC7981612744}" type="presOf" srcId="{3A257659-BDC6-42AE-BBAC-8D3A123A353A}" destId="{98A3B766-B2DA-4D4C-8793-08F497B53890}" srcOrd="0" destOrd="0" presId="urn:microsoft.com/office/officeart/2005/8/layout/process4"/>
    <dgm:cxn modelId="{1D2C55BC-8460-45D6-95DB-C31D45DB3FBB}" srcId="{68506E2E-F078-4420-92D8-BD4DFF6A9743}" destId="{12C0FA56-DC0B-41C5-8E7C-D8BC08369E4E}" srcOrd="5" destOrd="0" parTransId="{916E7486-C439-485F-BCB8-7DC8ABFC3125}" sibTransId="{640C4BA0-ED62-4A60-B424-18DEFB119FF9}"/>
    <dgm:cxn modelId="{A586E222-05F9-4176-AF98-DE15E4623390}" srcId="{68506E2E-F078-4420-92D8-BD4DFF6A9743}" destId="{E9EB392D-394E-4E67-9B52-E3BF4987B4D4}" srcOrd="2" destOrd="0" parTransId="{2A12B21C-6F21-4B4E-8A5D-54AB4EF5C43A}" sibTransId="{D8D07E45-6422-455B-B53B-42AACAFB7D40}"/>
    <dgm:cxn modelId="{A6147620-598C-46B3-BCE8-6103921E2C0D}" type="presOf" srcId="{27C1ECFD-57A4-4C0C-AD91-A0DC10BF4177}" destId="{19636AA5-2FEC-4998-B719-2BB90C6FF646}" srcOrd="0" destOrd="0" presId="urn:microsoft.com/office/officeart/2005/8/layout/process4"/>
    <dgm:cxn modelId="{815D642B-CCB3-45B2-9591-F818EBFF61AB}" type="presOf" srcId="{68506E2E-F078-4420-92D8-BD4DFF6A9743}" destId="{50A5E9A0-904D-4CB5-93B3-36E1E368CDA6}" srcOrd="0" destOrd="0" presId="urn:microsoft.com/office/officeart/2005/8/layout/process4"/>
    <dgm:cxn modelId="{1B23376C-13CC-4A1C-8CD4-FB3BF0A54252}" type="presOf" srcId="{CEFA78E6-9A2A-4EAC-9560-7D166860F7D3}" destId="{0D3F00E9-BECA-4BD4-87D7-C6523638A79C}" srcOrd="0" destOrd="0" presId="urn:microsoft.com/office/officeart/2005/8/layout/process4"/>
    <dgm:cxn modelId="{C1429AD7-CECE-4524-AF68-CF1A8F83DD6A}" srcId="{68506E2E-F078-4420-92D8-BD4DFF6A9743}" destId="{27C1ECFD-57A4-4C0C-AD91-A0DC10BF4177}" srcOrd="8" destOrd="0" parTransId="{7709EC75-2B41-4E80-B816-8FD43CFF2B26}" sibTransId="{DDC28EA1-248A-460E-8719-4F2B0A2DC745}"/>
    <dgm:cxn modelId="{65716225-3963-40A9-9F51-FEEE4B460C10}" srcId="{68506E2E-F078-4420-92D8-BD4DFF6A9743}" destId="{1D219A3D-0E6D-497F-A6A3-E943606A1689}" srcOrd="7" destOrd="0" parTransId="{53471414-0E99-431E-8715-A61A6E7BC1DB}" sibTransId="{22945B6F-F161-4B46-982C-C66326130A2F}"/>
    <dgm:cxn modelId="{6A00A3A7-2228-43E3-8231-2FA0BF9492B5}" srcId="{68506E2E-F078-4420-92D8-BD4DFF6A9743}" destId="{3A257659-BDC6-42AE-BBAC-8D3A123A353A}" srcOrd="9" destOrd="0" parTransId="{4B982CFB-AE52-4F47-8E24-83BDF3FDA9C1}" sibTransId="{C82CF5F2-BC06-4DB9-91FD-7E22E7BCA582}"/>
    <dgm:cxn modelId="{6244C077-F4C5-458F-B8B1-45A8FAAE2EAC}" type="presParOf" srcId="{50A5E9A0-904D-4CB5-93B3-36E1E368CDA6}" destId="{45CE2F49-C719-4CBA-A06C-9E8D61EEF921}" srcOrd="0" destOrd="0" presId="urn:microsoft.com/office/officeart/2005/8/layout/process4"/>
    <dgm:cxn modelId="{28F5EB89-2A92-4E78-9BE7-200DAED5E14E}" type="presParOf" srcId="{45CE2F49-C719-4CBA-A06C-9E8D61EEF921}" destId="{98A3B766-B2DA-4D4C-8793-08F497B53890}" srcOrd="0" destOrd="0" presId="urn:microsoft.com/office/officeart/2005/8/layout/process4"/>
    <dgm:cxn modelId="{D5AB3EB5-5AC2-4EE8-A5FB-6602A8D3FE82}" type="presParOf" srcId="{50A5E9A0-904D-4CB5-93B3-36E1E368CDA6}" destId="{D4300AF5-20CA-4C53-AB3B-BA5965960987}" srcOrd="1" destOrd="0" presId="urn:microsoft.com/office/officeart/2005/8/layout/process4"/>
    <dgm:cxn modelId="{E46D510E-146A-43D4-8173-6865B0B82EFD}" type="presParOf" srcId="{50A5E9A0-904D-4CB5-93B3-36E1E368CDA6}" destId="{647BFF05-451D-45F4-92FB-D15D0E77AD93}" srcOrd="2" destOrd="0" presId="urn:microsoft.com/office/officeart/2005/8/layout/process4"/>
    <dgm:cxn modelId="{4D085DF1-D0BF-41C1-B40F-27EBB7C03364}" type="presParOf" srcId="{647BFF05-451D-45F4-92FB-D15D0E77AD93}" destId="{19636AA5-2FEC-4998-B719-2BB90C6FF646}" srcOrd="0" destOrd="0" presId="urn:microsoft.com/office/officeart/2005/8/layout/process4"/>
    <dgm:cxn modelId="{68FB122C-082F-4D90-AD67-E7574EE2286B}" type="presParOf" srcId="{50A5E9A0-904D-4CB5-93B3-36E1E368CDA6}" destId="{A849455A-57A3-4C6C-A5AC-3BA0CE2ACE55}" srcOrd="3" destOrd="0" presId="urn:microsoft.com/office/officeart/2005/8/layout/process4"/>
    <dgm:cxn modelId="{1BD55403-D3C9-4C94-AF40-948940068FD6}" type="presParOf" srcId="{50A5E9A0-904D-4CB5-93B3-36E1E368CDA6}" destId="{42B75D51-7FF7-4963-A553-597DBBD67245}" srcOrd="4" destOrd="0" presId="urn:microsoft.com/office/officeart/2005/8/layout/process4"/>
    <dgm:cxn modelId="{A8BFE92C-187D-496E-B101-643B04EF3241}" type="presParOf" srcId="{42B75D51-7FF7-4963-A553-597DBBD67245}" destId="{D9180667-F108-4DCD-981A-336EEE4DC904}" srcOrd="0" destOrd="0" presId="urn:microsoft.com/office/officeart/2005/8/layout/process4"/>
    <dgm:cxn modelId="{25CE5BF7-C809-4332-B38E-E0983B311F26}" type="presParOf" srcId="{50A5E9A0-904D-4CB5-93B3-36E1E368CDA6}" destId="{538DDFD5-5B23-4B33-9496-55B178E76373}" srcOrd="5" destOrd="0" presId="urn:microsoft.com/office/officeart/2005/8/layout/process4"/>
    <dgm:cxn modelId="{42D560DC-22AE-4862-81B2-0D7A44DBCA85}" type="presParOf" srcId="{50A5E9A0-904D-4CB5-93B3-36E1E368CDA6}" destId="{6A1ED03F-74A5-478D-B1EA-7CFC9C3B5A7A}" srcOrd="6" destOrd="0" presId="urn:microsoft.com/office/officeart/2005/8/layout/process4"/>
    <dgm:cxn modelId="{602F7245-8F99-4507-8048-7D08EB79CAD0}" type="presParOf" srcId="{6A1ED03F-74A5-478D-B1EA-7CFC9C3B5A7A}" destId="{CDCADCC3-A088-4779-B800-CA31EB7967D7}" srcOrd="0" destOrd="0" presId="urn:microsoft.com/office/officeart/2005/8/layout/process4"/>
    <dgm:cxn modelId="{693C4216-8230-4DB0-99F3-DA1FF7DF5046}" type="presParOf" srcId="{50A5E9A0-904D-4CB5-93B3-36E1E368CDA6}" destId="{116FF4AE-D9B7-4032-8970-F76949BAB40D}" srcOrd="7" destOrd="0" presId="urn:microsoft.com/office/officeart/2005/8/layout/process4"/>
    <dgm:cxn modelId="{EB1448DB-5EFC-4AA3-837E-D28061238FAE}" type="presParOf" srcId="{50A5E9A0-904D-4CB5-93B3-36E1E368CDA6}" destId="{CDCD38C8-8AFC-4B38-B696-97248657B78A}" srcOrd="8" destOrd="0" presId="urn:microsoft.com/office/officeart/2005/8/layout/process4"/>
    <dgm:cxn modelId="{DE5CFC18-16BB-4DEF-91C4-108B3F92149F}" type="presParOf" srcId="{CDCD38C8-8AFC-4B38-B696-97248657B78A}" destId="{3F7A16FE-492A-4D47-B2AF-B5DA2C6FCACE}" srcOrd="0" destOrd="0" presId="urn:microsoft.com/office/officeart/2005/8/layout/process4"/>
    <dgm:cxn modelId="{90414801-4666-4427-A736-E4A9DEBC4AED}" type="presParOf" srcId="{50A5E9A0-904D-4CB5-93B3-36E1E368CDA6}" destId="{AFA15F21-FC21-45AD-BE33-56E08117CF66}" srcOrd="9" destOrd="0" presId="urn:microsoft.com/office/officeart/2005/8/layout/process4"/>
    <dgm:cxn modelId="{1CBB9548-3887-407D-918F-9E3D48E749C9}" type="presParOf" srcId="{50A5E9A0-904D-4CB5-93B3-36E1E368CDA6}" destId="{5CE256DB-27EB-4EFA-A932-A5A0C9554DC8}" srcOrd="10" destOrd="0" presId="urn:microsoft.com/office/officeart/2005/8/layout/process4"/>
    <dgm:cxn modelId="{963CFEFF-0792-4648-8AE7-095C04AAC129}" type="presParOf" srcId="{5CE256DB-27EB-4EFA-A932-A5A0C9554DC8}" destId="{738A023B-0779-4B01-B7E6-018436C3B8A3}" srcOrd="0" destOrd="0" presId="urn:microsoft.com/office/officeart/2005/8/layout/process4"/>
    <dgm:cxn modelId="{BD5CB50D-8221-47F0-BCCC-3DED51A26FB3}" type="presParOf" srcId="{50A5E9A0-904D-4CB5-93B3-36E1E368CDA6}" destId="{930DCD54-FD3D-46A1-BFC7-10B1C7F2FB61}" srcOrd="11" destOrd="0" presId="urn:microsoft.com/office/officeart/2005/8/layout/process4"/>
    <dgm:cxn modelId="{A66DCD2A-E3E7-4C5F-BF75-5351150CEFCB}" type="presParOf" srcId="{50A5E9A0-904D-4CB5-93B3-36E1E368CDA6}" destId="{AFA35BB7-8E6D-486A-8BFF-0EF0525E7483}" srcOrd="12" destOrd="0" presId="urn:microsoft.com/office/officeart/2005/8/layout/process4"/>
    <dgm:cxn modelId="{3EF1253D-1E65-4A2D-B137-D5F7E911FC6B}" type="presParOf" srcId="{AFA35BB7-8E6D-486A-8BFF-0EF0525E7483}" destId="{E2294EAC-2933-4217-9167-0AB832AF1582}" srcOrd="0" destOrd="0" presId="urn:microsoft.com/office/officeart/2005/8/layout/process4"/>
    <dgm:cxn modelId="{246ED081-B11B-4F98-ACF5-CFC473B8000D}" type="presParOf" srcId="{50A5E9A0-904D-4CB5-93B3-36E1E368CDA6}" destId="{E9720835-719E-4AC4-9E80-CB64724A0B37}" srcOrd="13" destOrd="0" presId="urn:microsoft.com/office/officeart/2005/8/layout/process4"/>
    <dgm:cxn modelId="{EBA31CF5-79D8-4B2F-A024-7752366910C9}" type="presParOf" srcId="{50A5E9A0-904D-4CB5-93B3-36E1E368CDA6}" destId="{80FA801B-FD2D-4D07-A0CF-2F7FFFE9B9FE}" srcOrd="14" destOrd="0" presId="urn:microsoft.com/office/officeart/2005/8/layout/process4"/>
    <dgm:cxn modelId="{1035B1FA-F52D-4292-9F1D-A35B5DD9CA0B}" type="presParOf" srcId="{80FA801B-FD2D-4D07-A0CF-2F7FFFE9B9FE}" destId="{B1E9D46B-36D7-4AC4-B9F8-B08F195C0B72}" srcOrd="0" destOrd="0" presId="urn:microsoft.com/office/officeart/2005/8/layout/process4"/>
    <dgm:cxn modelId="{C20ECCFA-18CE-44A9-9640-65DE9D103CA8}" type="presParOf" srcId="{50A5E9A0-904D-4CB5-93B3-36E1E368CDA6}" destId="{649031C2-B0F6-43D1-A737-5D72D12CA439}" srcOrd="15" destOrd="0" presId="urn:microsoft.com/office/officeart/2005/8/layout/process4"/>
    <dgm:cxn modelId="{4CC34AC7-7D4D-43C1-B99D-71034683D805}" type="presParOf" srcId="{50A5E9A0-904D-4CB5-93B3-36E1E368CDA6}" destId="{715CA00C-C3CD-491E-B665-9969BA9B9FD8}" srcOrd="16" destOrd="0" presId="urn:microsoft.com/office/officeart/2005/8/layout/process4"/>
    <dgm:cxn modelId="{8215A023-E8BD-4356-A2A4-65DA96ABB90E}" type="presParOf" srcId="{715CA00C-C3CD-491E-B665-9969BA9B9FD8}" destId="{0D3F00E9-BECA-4BD4-87D7-C6523638A79C}" srcOrd="0" destOrd="0" presId="urn:microsoft.com/office/officeart/2005/8/layout/process4"/>
    <dgm:cxn modelId="{80B8A2D5-A62A-4053-9E94-E3D1BDD7E153}" type="presParOf" srcId="{50A5E9A0-904D-4CB5-93B3-36E1E368CDA6}" destId="{2BB94177-0E0F-42C0-AACE-C4025D2C606E}" srcOrd="17" destOrd="0" presId="urn:microsoft.com/office/officeart/2005/8/layout/process4"/>
    <dgm:cxn modelId="{E1DFA35E-FBCE-49B8-BEA8-DDE9D64D1DC0}" type="presParOf" srcId="{50A5E9A0-904D-4CB5-93B3-36E1E368CDA6}" destId="{A55F70EE-9489-448F-B638-A8C6CED445D5}" srcOrd="18" destOrd="0" presId="urn:microsoft.com/office/officeart/2005/8/layout/process4"/>
    <dgm:cxn modelId="{B2BAF582-BB3D-4723-9AD0-6EEE69866476}" type="presParOf" srcId="{A55F70EE-9489-448F-B638-A8C6CED445D5}" destId="{EF5BF5CC-DAE1-45CD-9282-84C4D3D26562}" srcOrd="0" destOrd="0" presId="urn:microsoft.com/office/officeart/2005/8/layout/process4"/>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4F5E935-1BAB-488D-957C-6E9C8336FB95}" type="doc">
      <dgm:prSet loTypeId="urn:microsoft.com/office/officeart/2005/8/layout/target3" loCatId="relationship" qsTypeId="urn:microsoft.com/office/officeart/2005/8/quickstyle/simple1#52" qsCatId="simple" csTypeId="urn:microsoft.com/office/officeart/2005/8/colors/accent1_2#44" csCatId="accent1"/>
      <dgm:spPr/>
      <dgm:t>
        <a:bodyPr/>
        <a:lstStyle/>
        <a:p>
          <a:endParaRPr lang="it-IT"/>
        </a:p>
      </dgm:t>
    </dgm:pt>
    <dgm:pt modelId="{6B7AE9FB-7540-4ABA-98CD-080890F5FB9C}">
      <dgm:prSet/>
      <dgm:spPr/>
      <dgm:t>
        <a:bodyPr/>
        <a:lstStyle/>
        <a:p>
          <a:pPr rtl="0"/>
          <a:r>
            <a:rPr lang="it-IT" b="0" baseline="0" dirty="0" smtClean="0">
              <a:solidFill>
                <a:srgbClr val="0070C0"/>
              </a:solidFill>
            </a:rPr>
            <a:t>FESR 2007-2013</a:t>
          </a:r>
          <a:endParaRPr lang="it-IT" b="0" baseline="0" dirty="0">
            <a:solidFill>
              <a:srgbClr val="0070C0"/>
            </a:solidFill>
          </a:endParaRPr>
        </a:p>
      </dgm:t>
    </dgm:pt>
    <dgm:pt modelId="{0CF6D764-3412-4257-8EA6-E28B77D55020}" type="parTrans" cxnId="{9AACC4CA-ED95-4B8C-B823-A9C35EE687F0}">
      <dgm:prSet/>
      <dgm:spPr/>
      <dgm:t>
        <a:bodyPr/>
        <a:lstStyle/>
        <a:p>
          <a:endParaRPr lang="it-IT"/>
        </a:p>
      </dgm:t>
    </dgm:pt>
    <dgm:pt modelId="{EB3D4A24-8AE7-426C-B34A-9827A0F1A405}" type="sibTrans" cxnId="{9AACC4CA-ED95-4B8C-B823-A9C35EE687F0}">
      <dgm:prSet/>
      <dgm:spPr/>
      <dgm:t>
        <a:bodyPr/>
        <a:lstStyle/>
        <a:p>
          <a:endParaRPr lang="it-IT"/>
        </a:p>
      </dgm:t>
    </dgm:pt>
    <dgm:pt modelId="{739A907A-9D5B-497B-99AB-6B1B774A9EE7}" type="pres">
      <dgm:prSet presAssocID="{34F5E935-1BAB-488D-957C-6E9C8336FB95}" presName="Name0" presStyleCnt="0">
        <dgm:presLayoutVars>
          <dgm:chMax val="7"/>
          <dgm:dir/>
          <dgm:animLvl val="lvl"/>
          <dgm:resizeHandles val="exact"/>
        </dgm:presLayoutVars>
      </dgm:prSet>
      <dgm:spPr/>
      <dgm:t>
        <a:bodyPr/>
        <a:lstStyle/>
        <a:p>
          <a:endParaRPr lang="it-IT"/>
        </a:p>
      </dgm:t>
    </dgm:pt>
    <dgm:pt modelId="{CB050755-56F5-413C-ACB5-74012BE40E94}" type="pres">
      <dgm:prSet presAssocID="{6B7AE9FB-7540-4ABA-98CD-080890F5FB9C}" presName="circle1" presStyleLbl="node1" presStyleIdx="0" presStyleCnt="1"/>
      <dgm:spPr/>
    </dgm:pt>
    <dgm:pt modelId="{06786527-0C22-4DD0-A22A-5ED3A8B96678}" type="pres">
      <dgm:prSet presAssocID="{6B7AE9FB-7540-4ABA-98CD-080890F5FB9C}" presName="space" presStyleCnt="0"/>
      <dgm:spPr/>
    </dgm:pt>
    <dgm:pt modelId="{B733CFD5-065D-4F14-A3A9-E08ECABB39FE}" type="pres">
      <dgm:prSet presAssocID="{6B7AE9FB-7540-4ABA-98CD-080890F5FB9C}" presName="rect1" presStyleLbl="alignAcc1" presStyleIdx="0" presStyleCnt="1" custLinFactNeighborX="216" custLinFactNeighborY="-1224"/>
      <dgm:spPr/>
      <dgm:t>
        <a:bodyPr/>
        <a:lstStyle/>
        <a:p>
          <a:endParaRPr lang="it-IT"/>
        </a:p>
      </dgm:t>
    </dgm:pt>
    <dgm:pt modelId="{635934B3-7DC1-4635-8575-81FFE096553F}" type="pres">
      <dgm:prSet presAssocID="{6B7AE9FB-7540-4ABA-98CD-080890F5FB9C}" presName="rect1ParTxNoCh" presStyleLbl="alignAcc1" presStyleIdx="0" presStyleCnt="1">
        <dgm:presLayoutVars>
          <dgm:chMax val="1"/>
          <dgm:bulletEnabled val="1"/>
        </dgm:presLayoutVars>
      </dgm:prSet>
      <dgm:spPr/>
      <dgm:t>
        <a:bodyPr/>
        <a:lstStyle/>
        <a:p>
          <a:endParaRPr lang="it-IT"/>
        </a:p>
      </dgm:t>
    </dgm:pt>
  </dgm:ptLst>
  <dgm:cxnLst>
    <dgm:cxn modelId="{9AACC4CA-ED95-4B8C-B823-A9C35EE687F0}" srcId="{34F5E935-1BAB-488D-957C-6E9C8336FB95}" destId="{6B7AE9FB-7540-4ABA-98CD-080890F5FB9C}" srcOrd="0" destOrd="0" parTransId="{0CF6D764-3412-4257-8EA6-E28B77D55020}" sibTransId="{EB3D4A24-8AE7-426C-B34A-9827A0F1A405}"/>
    <dgm:cxn modelId="{ECBE344E-E962-4843-BB2B-D96C144047F8}" type="presOf" srcId="{34F5E935-1BAB-488D-957C-6E9C8336FB95}" destId="{739A907A-9D5B-497B-99AB-6B1B774A9EE7}" srcOrd="0" destOrd="0" presId="urn:microsoft.com/office/officeart/2005/8/layout/target3"/>
    <dgm:cxn modelId="{F6FE4471-238F-481C-BEBE-68B2C8DC07D2}" type="presOf" srcId="{6B7AE9FB-7540-4ABA-98CD-080890F5FB9C}" destId="{B733CFD5-065D-4F14-A3A9-E08ECABB39FE}" srcOrd="0" destOrd="0" presId="urn:microsoft.com/office/officeart/2005/8/layout/target3"/>
    <dgm:cxn modelId="{00FAA387-3954-45FE-9432-F79F356E4EA0}" type="presOf" srcId="{6B7AE9FB-7540-4ABA-98CD-080890F5FB9C}" destId="{635934B3-7DC1-4635-8575-81FFE096553F}" srcOrd="1" destOrd="0" presId="urn:microsoft.com/office/officeart/2005/8/layout/target3"/>
    <dgm:cxn modelId="{AA874E70-5939-4035-8E6F-2BDEFC5E9098}" type="presParOf" srcId="{739A907A-9D5B-497B-99AB-6B1B774A9EE7}" destId="{CB050755-56F5-413C-ACB5-74012BE40E94}" srcOrd="0" destOrd="0" presId="urn:microsoft.com/office/officeart/2005/8/layout/target3"/>
    <dgm:cxn modelId="{E32C133E-0632-444F-9B53-9669C2910239}" type="presParOf" srcId="{739A907A-9D5B-497B-99AB-6B1B774A9EE7}" destId="{06786527-0C22-4DD0-A22A-5ED3A8B96678}" srcOrd="1" destOrd="0" presId="urn:microsoft.com/office/officeart/2005/8/layout/target3"/>
    <dgm:cxn modelId="{70104EF3-602E-418D-8A64-38F3F55A7F45}" type="presParOf" srcId="{739A907A-9D5B-497B-99AB-6B1B774A9EE7}" destId="{B733CFD5-065D-4F14-A3A9-E08ECABB39FE}" srcOrd="2" destOrd="0" presId="urn:microsoft.com/office/officeart/2005/8/layout/target3"/>
    <dgm:cxn modelId="{27290831-993B-49F1-8D3E-ED1411E380A0}" type="presParOf" srcId="{739A907A-9D5B-497B-99AB-6B1B774A9EE7}" destId="{635934B3-7DC1-4635-8575-81FFE096553F}"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D3EB853-5E2F-4163-A697-DCC744B6D2E6}" type="doc">
      <dgm:prSet loTypeId="urn:microsoft.com/office/officeart/2005/8/layout/vList2" loCatId="list" qsTypeId="urn:microsoft.com/office/officeart/2005/8/quickstyle/simple1#53" qsCatId="simple" csTypeId="urn:microsoft.com/office/officeart/2005/8/colors/accent1_1" csCatId="accent1" phldr="1"/>
      <dgm:spPr/>
      <dgm:t>
        <a:bodyPr/>
        <a:lstStyle/>
        <a:p>
          <a:endParaRPr lang="it-IT"/>
        </a:p>
      </dgm:t>
    </dgm:pt>
    <dgm:pt modelId="{3773ADD3-D685-4299-9E41-9C7F5B740A08}">
      <dgm:prSet custT="1"/>
      <dgm:spPr/>
      <dgm:t>
        <a:bodyPr/>
        <a:lstStyle/>
        <a:p>
          <a:pPr rtl="0"/>
          <a:r>
            <a:rPr lang="it-IT" sz="2400" b="1" dirty="0" smtClean="0">
              <a:solidFill>
                <a:schemeClr val="accent1">
                  <a:lumMod val="75000"/>
                </a:schemeClr>
              </a:solidFill>
              <a:latin typeface="Verdana" pitchFamily="34" charset="0"/>
              <a:ea typeface="Verdana" pitchFamily="34" charset="0"/>
              <a:cs typeface="Verdana" pitchFamily="34" charset="0"/>
            </a:rPr>
            <a:t>Risorse: 345,3 milioni</a:t>
          </a:r>
          <a:endParaRPr lang="it-IT" sz="2400" b="1" dirty="0">
            <a:solidFill>
              <a:schemeClr val="accent1">
                <a:lumMod val="75000"/>
              </a:schemeClr>
            </a:solidFill>
            <a:latin typeface="Verdana" pitchFamily="34" charset="0"/>
            <a:ea typeface="Verdana" pitchFamily="34" charset="0"/>
            <a:cs typeface="Verdana" pitchFamily="34" charset="0"/>
          </a:endParaRPr>
        </a:p>
      </dgm:t>
    </dgm:pt>
    <dgm:pt modelId="{162E8ACD-771E-4272-B876-C4066879BD45}" type="parTrans" cxnId="{00FEDD9F-725B-4658-81C8-025EFA5E9BB7}">
      <dgm:prSet/>
      <dgm:spPr/>
      <dgm:t>
        <a:bodyPr/>
        <a:lstStyle/>
        <a:p>
          <a:endParaRPr lang="it-IT"/>
        </a:p>
      </dgm:t>
    </dgm:pt>
    <dgm:pt modelId="{FD7BE64C-99CE-4721-95CC-024E1B1F1C4A}" type="sibTrans" cxnId="{00FEDD9F-725B-4658-81C8-025EFA5E9BB7}">
      <dgm:prSet/>
      <dgm:spPr/>
      <dgm:t>
        <a:bodyPr/>
        <a:lstStyle/>
        <a:p>
          <a:endParaRPr lang="it-IT"/>
        </a:p>
      </dgm:t>
    </dgm:pt>
    <dgm:pt modelId="{CC1AF8D3-9B49-4B31-916D-2228970875BF}">
      <dgm:prSet custT="1"/>
      <dgm:spPr/>
      <dgm:t>
        <a:bodyPr/>
        <a:lstStyle/>
        <a:p>
          <a:pPr rtl="0"/>
          <a:r>
            <a:rPr lang="it-IT" sz="1200" b="1" dirty="0" smtClean="0">
              <a:solidFill>
                <a:srgbClr val="0070C0"/>
              </a:solidFill>
              <a:latin typeface="Verdana" pitchFamily="34" charset="0"/>
              <a:ea typeface="Verdana" pitchFamily="34" charset="0"/>
              <a:cs typeface="Verdana" pitchFamily="34" charset="0"/>
            </a:rPr>
            <a:t>Assi:</a:t>
          </a:r>
          <a:endParaRPr lang="it-IT" sz="1200" b="1" dirty="0">
            <a:solidFill>
              <a:srgbClr val="0070C0"/>
            </a:solidFill>
            <a:latin typeface="Verdana" pitchFamily="34" charset="0"/>
            <a:ea typeface="Verdana" pitchFamily="34" charset="0"/>
            <a:cs typeface="Verdana" pitchFamily="34" charset="0"/>
          </a:endParaRPr>
        </a:p>
      </dgm:t>
    </dgm:pt>
    <dgm:pt modelId="{2EC9AAD2-8BB7-48DA-81B8-E525E1A22D0F}" type="parTrans" cxnId="{53783A35-1906-41A0-9ECA-96E3A2DCA24A}">
      <dgm:prSet/>
      <dgm:spPr/>
      <dgm:t>
        <a:bodyPr/>
        <a:lstStyle/>
        <a:p>
          <a:endParaRPr lang="it-IT"/>
        </a:p>
      </dgm:t>
    </dgm:pt>
    <dgm:pt modelId="{92E4F74F-60E6-481B-9C77-04B92D86630B}" type="sibTrans" cxnId="{53783A35-1906-41A0-9ECA-96E3A2DCA24A}">
      <dgm:prSet/>
      <dgm:spPr/>
      <dgm:t>
        <a:bodyPr/>
        <a:lstStyle/>
        <a:p>
          <a:endParaRPr lang="it-IT"/>
        </a:p>
      </dgm:t>
    </dgm:pt>
    <dgm:pt modelId="{02D2162F-5394-4E23-BB54-0B251460FC20}">
      <dgm:prSet custT="1"/>
      <dgm:spPr/>
      <dgm:t>
        <a:bodyPr/>
        <a:lstStyle/>
        <a:p>
          <a:pPr rtl="0"/>
          <a:r>
            <a:rPr lang="it-IT" sz="1200" b="1" dirty="0" smtClean="0">
              <a:solidFill>
                <a:srgbClr val="0070C0"/>
              </a:solidFill>
              <a:latin typeface="Verdana" pitchFamily="34" charset="0"/>
              <a:ea typeface="Verdana" pitchFamily="34" charset="0"/>
              <a:cs typeface="Verdana" pitchFamily="34" charset="0"/>
            </a:rPr>
            <a:t>I </a:t>
          </a:r>
          <a:r>
            <a:rPr lang="it-IT" sz="1200" b="1" dirty="0" err="1" smtClean="0">
              <a:solidFill>
                <a:srgbClr val="0070C0"/>
              </a:solidFill>
              <a:latin typeface="Verdana" pitchFamily="34" charset="0"/>
              <a:ea typeface="Verdana" pitchFamily="34" charset="0"/>
              <a:cs typeface="Verdana" pitchFamily="34" charset="0"/>
            </a:rPr>
            <a:t>R&amp;ST</a:t>
          </a:r>
          <a:r>
            <a:rPr lang="it-IT" sz="1200" b="1" dirty="0" smtClean="0">
              <a:solidFill>
                <a:srgbClr val="0070C0"/>
              </a:solidFill>
              <a:latin typeface="Verdana" pitchFamily="34" charset="0"/>
              <a:ea typeface="Verdana" pitchFamily="34" charset="0"/>
              <a:cs typeface="Verdana" pitchFamily="34" charset="0"/>
            </a:rPr>
            <a:t>, Innovazione e competitività: 90,9 milioni</a:t>
          </a:r>
          <a:endParaRPr lang="it-IT" sz="1200" b="1" dirty="0">
            <a:solidFill>
              <a:srgbClr val="0070C0"/>
            </a:solidFill>
            <a:latin typeface="Verdana" pitchFamily="34" charset="0"/>
            <a:ea typeface="Verdana" pitchFamily="34" charset="0"/>
            <a:cs typeface="Verdana" pitchFamily="34" charset="0"/>
          </a:endParaRPr>
        </a:p>
      </dgm:t>
    </dgm:pt>
    <dgm:pt modelId="{49A0F238-8F72-4C34-B8CE-680B2C198F0E}" type="parTrans" cxnId="{D63621AD-C513-4919-A8F6-7E37F2BEE10A}">
      <dgm:prSet/>
      <dgm:spPr/>
      <dgm:t>
        <a:bodyPr/>
        <a:lstStyle/>
        <a:p>
          <a:endParaRPr lang="it-IT"/>
        </a:p>
      </dgm:t>
    </dgm:pt>
    <dgm:pt modelId="{A050E29D-7215-4C1D-BCF8-229A1EFFD34A}" type="sibTrans" cxnId="{D63621AD-C513-4919-A8F6-7E37F2BEE10A}">
      <dgm:prSet/>
      <dgm:spPr/>
      <dgm:t>
        <a:bodyPr/>
        <a:lstStyle/>
        <a:p>
          <a:endParaRPr lang="it-IT"/>
        </a:p>
      </dgm:t>
    </dgm:pt>
    <dgm:pt modelId="{726B0E43-5F30-4871-82F7-622A1969D3BA}">
      <dgm:prSet custT="1"/>
      <dgm:spPr/>
      <dgm:t>
        <a:bodyPr/>
        <a:lstStyle/>
        <a:p>
          <a:pPr rtl="0"/>
          <a:r>
            <a:rPr lang="it-IT" sz="1200" b="1" dirty="0" smtClean="0">
              <a:solidFill>
                <a:srgbClr val="0070C0"/>
              </a:solidFill>
              <a:latin typeface="Verdana" pitchFamily="34" charset="0"/>
              <a:ea typeface="Verdana" pitchFamily="34" charset="0"/>
              <a:cs typeface="Verdana" pitchFamily="34" charset="0"/>
            </a:rPr>
            <a:t>II Sostenibilità ambientale: 35,2 milioni</a:t>
          </a:r>
          <a:endParaRPr lang="it-IT" sz="1200" b="1" dirty="0">
            <a:solidFill>
              <a:srgbClr val="0070C0"/>
            </a:solidFill>
            <a:latin typeface="Verdana" pitchFamily="34" charset="0"/>
            <a:ea typeface="Verdana" pitchFamily="34" charset="0"/>
            <a:cs typeface="Verdana" pitchFamily="34" charset="0"/>
          </a:endParaRPr>
        </a:p>
      </dgm:t>
    </dgm:pt>
    <dgm:pt modelId="{DE2BDDEC-E294-43FD-A8DA-636BD713860C}" type="parTrans" cxnId="{7641A7C3-B472-4C62-998B-37A2E6FF7F67}">
      <dgm:prSet/>
      <dgm:spPr/>
      <dgm:t>
        <a:bodyPr/>
        <a:lstStyle/>
        <a:p>
          <a:endParaRPr lang="it-IT"/>
        </a:p>
      </dgm:t>
    </dgm:pt>
    <dgm:pt modelId="{4642E994-C3B1-4B9F-9D5C-1F14863FD56A}" type="sibTrans" cxnId="{7641A7C3-B472-4C62-998B-37A2E6FF7F67}">
      <dgm:prSet/>
      <dgm:spPr/>
      <dgm:t>
        <a:bodyPr/>
        <a:lstStyle/>
        <a:p>
          <a:endParaRPr lang="it-IT"/>
        </a:p>
      </dgm:t>
    </dgm:pt>
    <dgm:pt modelId="{841DAB56-E200-4849-80B4-BAA23DF799CD}">
      <dgm:prSet custT="1"/>
      <dgm:spPr/>
      <dgm:t>
        <a:bodyPr/>
        <a:lstStyle/>
        <a:p>
          <a:pPr rtl="0"/>
          <a:r>
            <a:rPr lang="it-IT" sz="1200" b="1" dirty="0" smtClean="0">
              <a:solidFill>
                <a:srgbClr val="0070C0"/>
              </a:solidFill>
              <a:latin typeface="Verdana" pitchFamily="34" charset="0"/>
              <a:ea typeface="Verdana" pitchFamily="34" charset="0"/>
              <a:cs typeface="Verdana" pitchFamily="34" charset="0"/>
            </a:rPr>
            <a:t>III Società dell’Informazione: 49,4 milioni</a:t>
          </a:r>
          <a:endParaRPr lang="it-IT" sz="1200" b="1" dirty="0">
            <a:solidFill>
              <a:srgbClr val="0070C0"/>
            </a:solidFill>
            <a:latin typeface="Verdana" pitchFamily="34" charset="0"/>
            <a:ea typeface="Verdana" pitchFamily="34" charset="0"/>
            <a:cs typeface="Verdana" pitchFamily="34" charset="0"/>
          </a:endParaRPr>
        </a:p>
      </dgm:t>
    </dgm:pt>
    <dgm:pt modelId="{4BFBA8A9-DBE8-4E77-8984-D835851B912F}" type="parTrans" cxnId="{92E6EEC1-4B2A-48B8-964E-D0CB3DA551B4}">
      <dgm:prSet/>
      <dgm:spPr/>
      <dgm:t>
        <a:bodyPr/>
        <a:lstStyle/>
        <a:p>
          <a:endParaRPr lang="it-IT"/>
        </a:p>
      </dgm:t>
    </dgm:pt>
    <dgm:pt modelId="{241F3D05-C4D3-409C-A53F-FFC3CDABF195}" type="sibTrans" cxnId="{92E6EEC1-4B2A-48B8-964E-D0CB3DA551B4}">
      <dgm:prSet/>
      <dgm:spPr/>
      <dgm:t>
        <a:bodyPr/>
        <a:lstStyle/>
        <a:p>
          <a:endParaRPr lang="it-IT"/>
        </a:p>
      </dgm:t>
    </dgm:pt>
    <dgm:pt modelId="{4EB69988-B733-4DAE-8D4F-916620BB7017}">
      <dgm:prSet custT="1"/>
      <dgm:spPr/>
      <dgm:t>
        <a:bodyPr/>
        <a:lstStyle/>
        <a:p>
          <a:pPr rtl="0"/>
          <a:r>
            <a:rPr lang="it-IT" sz="1200" b="1" dirty="0" smtClean="0">
              <a:solidFill>
                <a:srgbClr val="0070C0"/>
              </a:solidFill>
              <a:latin typeface="Verdana" pitchFamily="34" charset="0"/>
              <a:ea typeface="Verdana" pitchFamily="34" charset="0"/>
              <a:cs typeface="Verdana" pitchFamily="34" charset="0"/>
            </a:rPr>
            <a:t>IV Sviluppo territoriale: 72,7 milioni</a:t>
          </a:r>
          <a:endParaRPr lang="it-IT" sz="1200" b="1" dirty="0">
            <a:solidFill>
              <a:srgbClr val="0070C0"/>
            </a:solidFill>
            <a:latin typeface="Verdana" pitchFamily="34" charset="0"/>
            <a:ea typeface="Verdana" pitchFamily="34" charset="0"/>
            <a:cs typeface="Verdana" pitchFamily="34" charset="0"/>
          </a:endParaRPr>
        </a:p>
      </dgm:t>
    </dgm:pt>
    <dgm:pt modelId="{05D7D103-4564-4F65-9FB2-7D6B50A6C6A4}" type="parTrans" cxnId="{5BCCB973-9584-4D24-A0F5-F04B6EFCD4F4}">
      <dgm:prSet/>
      <dgm:spPr/>
      <dgm:t>
        <a:bodyPr/>
        <a:lstStyle/>
        <a:p>
          <a:endParaRPr lang="it-IT"/>
        </a:p>
      </dgm:t>
    </dgm:pt>
    <dgm:pt modelId="{ACE38680-FBE6-483A-B317-AECB4A6696E1}" type="sibTrans" cxnId="{5BCCB973-9584-4D24-A0F5-F04B6EFCD4F4}">
      <dgm:prSet/>
      <dgm:spPr/>
      <dgm:t>
        <a:bodyPr/>
        <a:lstStyle/>
        <a:p>
          <a:endParaRPr lang="it-IT"/>
        </a:p>
      </dgm:t>
    </dgm:pt>
    <dgm:pt modelId="{0F7C1185-1623-4B54-A771-62139780FA8B}">
      <dgm:prSet custT="1"/>
      <dgm:spPr/>
      <dgm:t>
        <a:bodyPr/>
        <a:lstStyle/>
        <a:p>
          <a:pPr rtl="0"/>
          <a:r>
            <a:rPr lang="it-IT" sz="1200" b="1" dirty="0" smtClean="0">
              <a:solidFill>
                <a:srgbClr val="0070C0"/>
              </a:solidFill>
              <a:latin typeface="Verdana" pitchFamily="34" charset="0"/>
              <a:ea typeface="Verdana" pitchFamily="34" charset="0"/>
              <a:cs typeface="Verdana" pitchFamily="34" charset="0"/>
            </a:rPr>
            <a:t>V Assistenza tecnica: 13,5 milioni</a:t>
          </a:r>
          <a:endParaRPr lang="it-IT" sz="1200" b="1" dirty="0">
            <a:solidFill>
              <a:srgbClr val="0070C0"/>
            </a:solidFill>
            <a:latin typeface="Verdana" pitchFamily="34" charset="0"/>
            <a:ea typeface="Verdana" pitchFamily="34" charset="0"/>
            <a:cs typeface="Verdana" pitchFamily="34" charset="0"/>
          </a:endParaRPr>
        </a:p>
      </dgm:t>
    </dgm:pt>
    <dgm:pt modelId="{1C85DD7A-4658-4E75-9E73-0D07C4B7DC9E}" type="parTrans" cxnId="{40FCD6B2-7153-4ACA-9C8C-C76B93F6840C}">
      <dgm:prSet/>
      <dgm:spPr/>
      <dgm:t>
        <a:bodyPr/>
        <a:lstStyle/>
        <a:p>
          <a:endParaRPr lang="it-IT"/>
        </a:p>
      </dgm:t>
    </dgm:pt>
    <dgm:pt modelId="{E5156E41-0160-48AE-A04E-9EC7C5EDA201}" type="sibTrans" cxnId="{40FCD6B2-7153-4ACA-9C8C-C76B93F6840C}">
      <dgm:prSet/>
      <dgm:spPr/>
      <dgm:t>
        <a:bodyPr/>
        <a:lstStyle/>
        <a:p>
          <a:endParaRPr lang="it-IT"/>
        </a:p>
      </dgm:t>
    </dgm:pt>
    <dgm:pt modelId="{3CDFE1EB-513A-4EFD-9EC8-A4271C686D8E}">
      <dgm:prSet custT="1"/>
      <dgm:spPr/>
      <dgm:t>
        <a:bodyPr/>
        <a:lstStyle/>
        <a:p>
          <a:pPr rtl="0"/>
          <a:r>
            <a:rPr lang="it-IT" sz="1200" b="1" dirty="0" err="1" smtClean="0">
              <a:solidFill>
                <a:srgbClr val="0070C0"/>
              </a:solidFill>
              <a:latin typeface="Verdana" pitchFamily="34" charset="0"/>
              <a:ea typeface="Verdana" pitchFamily="34" charset="0"/>
              <a:cs typeface="Verdana" pitchFamily="34" charset="0"/>
            </a:rPr>
            <a:t>VI</a:t>
          </a:r>
          <a:r>
            <a:rPr lang="it-IT" sz="1200" b="1" dirty="0" smtClean="0">
              <a:solidFill>
                <a:srgbClr val="0070C0"/>
              </a:solidFill>
              <a:latin typeface="Verdana" pitchFamily="34" charset="0"/>
              <a:ea typeface="Verdana" pitchFamily="34" charset="0"/>
              <a:cs typeface="Verdana" pitchFamily="34" charset="0"/>
            </a:rPr>
            <a:t> Recupero e rivitalizzazione economica sociale del territorio colpito dal sisma: 83,4 milioni</a:t>
          </a:r>
          <a:endParaRPr lang="it-IT" sz="1200" b="1" dirty="0">
            <a:solidFill>
              <a:srgbClr val="0070C0"/>
            </a:solidFill>
            <a:latin typeface="Verdana" pitchFamily="34" charset="0"/>
            <a:ea typeface="Verdana" pitchFamily="34" charset="0"/>
            <a:cs typeface="Verdana" pitchFamily="34" charset="0"/>
          </a:endParaRPr>
        </a:p>
      </dgm:t>
    </dgm:pt>
    <dgm:pt modelId="{B9D6C293-4EAA-4E79-AA2F-4726AF56EB73}" type="parTrans" cxnId="{FDEE6C54-25A1-4C0A-84F0-A51B3CA71BBC}">
      <dgm:prSet/>
      <dgm:spPr/>
      <dgm:t>
        <a:bodyPr/>
        <a:lstStyle/>
        <a:p>
          <a:endParaRPr lang="it-IT"/>
        </a:p>
      </dgm:t>
    </dgm:pt>
    <dgm:pt modelId="{6FF7D16B-795A-4CEE-985C-09A69A1604C7}" type="sibTrans" cxnId="{FDEE6C54-25A1-4C0A-84F0-A51B3CA71BBC}">
      <dgm:prSet/>
      <dgm:spPr/>
      <dgm:t>
        <a:bodyPr/>
        <a:lstStyle/>
        <a:p>
          <a:endParaRPr lang="it-IT"/>
        </a:p>
      </dgm:t>
    </dgm:pt>
    <dgm:pt modelId="{E0B8985C-AABB-487A-AAD3-FD1CB8687354}">
      <dgm:prSet custT="1"/>
      <dgm:spPr/>
      <dgm:t>
        <a:bodyPr/>
        <a:lstStyle/>
        <a:p>
          <a:pPr rtl="0"/>
          <a:r>
            <a:rPr lang="it-IT" sz="1200" b="1" dirty="0" smtClean="0">
              <a:solidFill>
                <a:schemeClr val="accent1">
                  <a:lumMod val="75000"/>
                </a:schemeClr>
              </a:solidFill>
              <a:latin typeface="Verdana" pitchFamily="34" charset="0"/>
              <a:ea typeface="Verdana" pitchFamily="34" charset="0"/>
              <a:cs typeface="Verdana" pitchFamily="34" charset="0"/>
            </a:rPr>
            <a:t>Rimodulazione fatta:  trasferimento di 4,5 milioni  dalla bonifica siti inquinati ai PISU (sviluppo urbano)</a:t>
          </a:r>
          <a:endParaRPr lang="it-IT" sz="1200" b="1" dirty="0">
            <a:solidFill>
              <a:schemeClr val="accent1">
                <a:lumMod val="75000"/>
              </a:schemeClr>
            </a:solidFill>
            <a:latin typeface="Verdana" pitchFamily="34" charset="0"/>
            <a:ea typeface="Verdana" pitchFamily="34" charset="0"/>
            <a:cs typeface="Verdana" pitchFamily="34" charset="0"/>
          </a:endParaRPr>
        </a:p>
      </dgm:t>
    </dgm:pt>
    <dgm:pt modelId="{B967C758-AD48-4ACC-B4BF-A9A2E54BBCA3}" type="parTrans" cxnId="{BB356569-762C-47FA-AD79-2C6401B86F99}">
      <dgm:prSet/>
      <dgm:spPr/>
      <dgm:t>
        <a:bodyPr/>
        <a:lstStyle/>
        <a:p>
          <a:endParaRPr lang="it-IT"/>
        </a:p>
      </dgm:t>
    </dgm:pt>
    <dgm:pt modelId="{26120A6E-3C08-4E99-8C91-CEA340AFD3A5}" type="sibTrans" cxnId="{BB356569-762C-47FA-AD79-2C6401B86F99}">
      <dgm:prSet/>
      <dgm:spPr/>
      <dgm:t>
        <a:bodyPr/>
        <a:lstStyle/>
        <a:p>
          <a:endParaRPr lang="it-IT"/>
        </a:p>
      </dgm:t>
    </dgm:pt>
    <dgm:pt modelId="{1D7BE325-409F-492E-BC56-15712B7FFCE7}">
      <dgm:prSet custT="1"/>
      <dgm:spPr/>
      <dgm:t>
        <a:bodyPr/>
        <a:lstStyle/>
        <a:p>
          <a:pPr rtl="0"/>
          <a:r>
            <a:rPr lang="it-IT" sz="1200" b="1" dirty="0" smtClean="0">
              <a:solidFill>
                <a:schemeClr val="accent1">
                  <a:lumMod val="75000"/>
                </a:schemeClr>
              </a:solidFill>
              <a:latin typeface="Verdana" pitchFamily="34" charset="0"/>
              <a:ea typeface="Verdana" pitchFamily="34" charset="0"/>
              <a:cs typeface="Verdana" pitchFamily="34" charset="0"/>
            </a:rPr>
            <a:t>Riprogrammazione in corso: ridurre l’Asse III dai 49,4 milioni a massimo 9-10, assegnando circa 30 milioni al’asse IV (sviluppo territoriale) e circa 10 milioni all’asse </a:t>
          </a:r>
          <a:r>
            <a:rPr lang="it-IT" sz="1200" b="1" dirty="0" err="1" smtClean="0">
              <a:solidFill>
                <a:schemeClr val="accent1">
                  <a:lumMod val="75000"/>
                </a:schemeClr>
              </a:solidFill>
              <a:latin typeface="Verdana" pitchFamily="34" charset="0"/>
              <a:ea typeface="Verdana" pitchFamily="34" charset="0"/>
              <a:cs typeface="Verdana" pitchFamily="34" charset="0"/>
            </a:rPr>
            <a:t>VI</a:t>
          </a:r>
          <a:r>
            <a:rPr lang="it-IT" sz="1200" b="1" dirty="0" smtClean="0">
              <a:solidFill>
                <a:schemeClr val="accent1">
                  <a:lumMod val="75000"/>
                </a:schemeClr>
              </a:solidFill>
              <a:latin typeface="Verdana" pitchFamily="34" charset="0"/>
              <a:ea typeface="Verdana" pitchFamily="34" charset="0"/>
              <a:cs typeface="Verdana" pitchFamily="34" charset="0"/>
            </a:rPr>
            <a:t> (terremoto)</a:t>
          </a:r>
          <a:endParaRPr lang="it-IT" sz="1200" b="1" dirty="0">
            <a:solidFill>
              <a:schemeClr val="accent1">
                <a:lumMod val="75000"/>
              </a:schemeClr>
            </a:solidFill>
            <a:latin typeface="Verdana" pitchFamily="34" charset="0"/>
            <a:ea typeface="Verdana" pitchFamily="34" charset="0"/>
            <a:cs typeface="Verdana" pitchFamily="34" charset="0"/>
          </a:endParaRPr>
        </a:p>
      </dgm:t>
    </dgm:pt>
    <dgm:pt modelId="{668F750F-1F98-4E0D-98C8-1CCEBC925C74}" type="parTrans" cxnId="{DEC3BB42-D44E-4170-AF7B-E4B0245F3C81}">
      <dgm:prSet/>
      <dgm:spPr/>
      <dgm:t>
        <a:bodyPr/>
        <a:lstStyle/>
        <a:p>
          <a:endParaRPr lang="it-IT"/>
        </a:p>
      </dgm:t>
    </dgm:pt>
    <dgm:pt modelId="{46207DDD-C7C6-42FF-A247-4860B7149802}" type="sibTrans" cxnId="{DEC3BB42-D44E-4170-AF7B-E4B0245F3C81}">
      <dgm:prSet/>
      <dgm:spPr/>
      <dgm:t>
        <a:bodyPr/>
        <a:lstStyle/>
        <a:p>
          <a:endParaRPr lang="it-IT"/>
        </a:p>
      </dgm:t>
    </dgm:pt>
    <dgm:pt modelId="{0C6A58BA-E287-4329-BADF-2FD37B056640}" type="pres">
      <dgm:prSet presAssocID="{DD3EB853-5E2F-4163-A697-DCC744B6D2E6}" presName="linear" presStyleCnt="0">
        <dgm:presLayoutVars>
          <dgm:animLvl val="lvl"/>
          <dgm:resizeHandles val="exact"/>
        </dgm:presLayoutVars>
      </dgm:prSet>
      <dgm:spPr/>
      <dgm:t>
        <a:bodyPr/>
        <a:lstStyle/>
        <a:p>
          <a:endParaRPr lang="it-IT"/>
        </a:p>
      </dgm:t>
    </dgm:pt>
    <dgm:pt modelId="{1ECF0896-2A1A-408C-B127-1D6E8952978F}" type="pres">
      <dgm:prSet presAssocID="{3773ADD3-D685-4299-9E41-9C7F5B740A08}" presName="parentText" presStyleLbl="node1" presStyleIdx="0" presStyleCnt="10">
        <dgm:presLayoutVars>
          <dgm:chMax val="0"/>
          <dgm:bulletEnabled val="1"/>
        </dgm:presLayoutVars>
      </dgm:prSet>
      <dgm:spPr/>
      <dgm:t>
        <a:bodyPr/>
        <a:lstStyle/>
        <a:p>
          <a:endParaRPr lang="it-IT"/>
        </a:p>
      </dgm:t>
    </dgm:pt>
    <dgm:pt modelId="{B6784368-297F-4FA2-A3A0-12E881689E34}" type="pres">
      <dgm:prSet presAssocID="{FD7BE64C-99CE-4721-95CC-024E1B1F1C4A}" presName="spacer" presStyleCnt="0"/>
      <dgm:spPr/>
    </dgm:pt>
    <dgm:pt modelId="{A37EB0C8-DDFD-44FA-A856-D9F7209ADDB1}" type="pres">
      <dgm:prSet presAssocID="{CC1AF8D3-9B49-4B31-916D-2228970875BF}" presName="parentText" presStyleLbl="node1" presStyleIdx="1" presStyleCnt="10">
        <dgm:presLayoutVars>
          <dgm:chMax val="0"/>
          <dgm:bulletEnabled val="1"/>
        </dgm:presLayoutVars>
      </dgm:prSet>
      <dgm:spPr/>
      <dgm:t>
        <a:bodyPr/>
        <a:lstStyle/>
        <a:p>
          <a:endParaRPr lang="it-IT"/>
        </a:p>
      </dgm:t>
    </dgm:pt>
    <dgm:pt modelId="{BE2BC31F-32B3-426F-A70C-6580E1A0EC36}" type="pres">
      <dgm:prSet presAssocID="{92E4F74F-60E6-481B-9C77-04B92D86630B}" presName="spacer" presStyleCnt="0"/>
      <dgm:spPr/>
    </dgm:pt>
    <dgm:pt modelId="{136F82CD-6DE6-4CF9-8CC7-EDB09B84571A}" type="pres">
      <dgm:prSet presAssocID="{02D2162F-5394-4E23-BB54-0B251460FC20}" presName="parentText" presStyleLbl="node1" presStyleIdx="2" presStyleCnt="10">
        <dgm:presLayoutVars>
          <dgm:chMax val="0"/>
          <dgm:bulletEnabled val="1"/>
        </dgm:presLayoutVars>
      </dgm:prSet>
      <dgm:spPr/>
      <dgm:t>
        <a:bodyPr/>
        <a:lstStyle/>
        <a:p>
          <a:endParaRPr lang="it-IT"/>
        </a:p>
      </dgm:t>
    </dgm:pt>
    <dgm:pt modelId="{005AC972-2105-444D-A2AA-E69BD4CB9C33}" type="pres">
      <dgm:prSet presAssocID="{A050E29D-7215-4C1D-BCF8-229A1EFFD34A}" presName="spacer" presStyleCnt="0"/>
      <dgm:spPr/>
    </dgm:pt>
    <dgm:pt modelId="{EAE955C5-9AA8-41B5-B8C7-91F4F5C926B9}" type="pres">
      <dgm:prSet presAssocID="{726B0E43-5F30-4871-82F7-622A1969D3BA}" presName="parentText" presStyleLbl="node1" presStyleIdx="3" presStyleCnt="10">
        <dgm:presLayoutVars>
          <dgm:chMax val="0"/>
          <dgm:bulletEnabled val="1"/>
        </dgm:presLayoutVars>
      </dgm:prSet>
      <dgm:spPr/>
      <dgm:t>
        <a:bodyPr/>
        <a:lstStyle/>
        <a:p>
          <a:endParaRPr lang="it-IT"/>
        </a:p>
      </dgm:t>
    </dgm:pt>
    <dgm:pt modelId="{C731B190-AF75-4F10-AD3E-B449258C2DA6}" type="pres">
      <dgm:prSet presAssocID="{4642E994-C3B1-4B9F-9D5C-1F14863FD56A}" presName="spacer" presStyleCnt="0"/>
      <dgm:spPr/>
    </dgm:pt>
    <dgm:pt modelId="{789B9E9B-35DD-4462-9C4E-3BA991336D68}" type="pres">
      <dgm:prSet presAssocID="{841DAB56-E200-4849-80B4-BAA23DF799CD}" presName="parentText" presStyleLbl="node1" presStyleIdx="4" presStyleCnt="10">
        <dgm:presLayoutVars>
          <dgm:chMax val="0"/>
          <dgm:bulletEnabled val="1"/>
        </dgm:presLayoutVars>
      </dgm:prSet>
      <dgm:spPr/>
      <dgm:t>
        <a:bodyPr/>
        <a:lstStyle/>
        <a:p>
          <a:endParaRPr lang="it-IT"/>
        </a:p>
      </dgm:t>
    </dgm:pt>
    <dgm:pt modelId="{741464C5-689C-4158-BE26-47B7EC0DF544}" type="pres">
      <dgm:prSet presAssocID="{241F3D05-C4D3-409C-A53F-FFC3CDABF195}" presName="spacer" presStyleCnt="0"/>
      <dgm:spPr/>
    </dgm:pt>
    <dgm:pt modelId="{A6DD6795-30D3-4908-BAF0-76975DC52D28}" type="pres">
      <dgm:prSet presAssocID="{4EB69988-B733-4DAE-8D4F-916620BB7017}" presName="parentText" presStyleLbl="node1" presStyleIdx="5" presStyleCnt="10">
        <dgm:presLayoutVars>
          <dgm:chMax val="0"/>
          <dgm:bulletEnabled val="1"/>
        </dgm:presLayoutVars>
      </dgm:prSet>
      <dgm:spPr/>
      <dgm:t>
        <a:bodyPr/>
        <a:lstStyle/>
        <a:p>
          <a:endParaRPr lang="it-IT"/>
        </a:p>
      </dgm:t>
    </dgm:pt>
    <dgm:pt modelId="{CD0032FB-BCE8-4729-B575-B2A8980ECAA0}" type="pres">
      <dgm:prSet presAssocID="{ACE38680-FBE6-483A-B317-AECB4A6696E1}" presName="spacer" presStyleCnt="0"/>
      <dgm:spPr/>
    </dgm:pt>
    <dgm:pt modelId="{89524378-513F-44ED-8CD7-9432DEF16DC0}" type="pres">
      <dgm:prSet presAssocID="{0F7C1185-1623-4B54-A771-62139780FA8B}" presName="parentText" presStyleLbl="node1" presStyleIdx="6" presStyleCnt="10">
        <dgm:presLayoutVars>
          <dgm:chMax val="0"/>
          <dgm:bulletEnabled val="1"/>
        </dgm:presLayoutVars>
      </dgm:prSet>
      <dgm:spPr/>
      <dgm:t>
        <a:bodyPr/>
        <a:lstStyle/>
        <a:p>
          <a:endParaRPr lang="it-IT"/>
        </a:p>
      </dgm:t>
    </dgm:pt>
    <dgm:pt modelId="{15022C34-D468-42F9-B34A-272ECF411EB0}" type="pres">
      <dgm:prSet presAssocID="{E5156E41-0160-48AE-A04E-9EC7C5EDA201}" presName="spacer" presStyleCnt="0"/>
      <dgm:spPr/>
    </dgm:pt>
    <dgm:pt modelId="{57FA16D0-6B12-4735-89D8-760DB3925D76}" type="pres">
      <dgm:prSet presAssocID="{3CDFE1EB-513A-4EFD-9EC8-A4271C686D8E}" presName="parentText" presStyleLbl="node1" presStyleIdx="7" presStyleCnt="10">
        <dgm:presLayoutVars>
          <dgm:chMax val="0"/>
          <dgm:bulletEnabled val="1"/>
        </dgm:presLayoutVars>
      </dgm:prSet>
      <dgm:spPr/>
      <dgm:t>
        <a:bodyPr/>
        <a:lstStyle/>
        <a:p>
          <a:endParaRPr lang="it-IT"/>
        </a:p>
      </dgm:t>
    </dgm:pt>
    <dgm:pt modelId="{4F8D8C83-3C0F-44AA-AFA0-C18496084170}" type="pres">
      <dgm:prSet presAssocID="{6FF7D16B-795A-4CEE-985C-09A69A1604C7}" presName="spacer" presStyleCnt="0"/>
      <dgm:spPr/>
    </dgm:pt>
    <dgm:pt modelId="{16C9C093-48E6-4F96-A2C7-93D38F99341B}" type="pres">
      <dgm:prSet presAssocID="{E0B8985C-AABB-487A-AAD3-FD1CB8687354}" presName="parentText" presStyleLbl="node1" presStyleIdx="8" presStyleCnt="10">
        <dgm:presLayoutVars>
          <dgm:chMax val="0"/>
          <dgm:bulletEnabled val="1"/>
        </dgm:presLayoutVars>
      </dgm:prSet>
      <dgm:spPr/>
      <dgm:t>
        <a:bodyPr/>
        <a:lstStyle/>
        <a:p>
          <a:endParaRPr lang="it-IT"/>
        </a:p>
      </dgm:t>
    </dgm:pt>
    <dgm:pt modelId="{03DD4CB8-D495-410E-945D-380F0F284883}" type="pres">
      <dgm:prSet presAssocID="{26120A6E-3C08-4E99-8C91-CEA340AFD3A5}" presName="spacer" presStyleCnt="0"/>
      <dgm:spPr/>
    </dgm:pt>
    <dgm:pt modelId="{B21F54A9-B8E2-4EDC-9AB9-46680407C559}" type="pres">
      <dgm:prSet presAssocID="{1D7BE325-409F-492E-BC56-15712B7FFCE7}" presName="parentText" presStyleLbl="node1" presStyleIdx="9" presStyleCnt="10">
        <dgm:presLayoutVars>
          <dgm:chMax val="0"/>
          <dgm:bulletEnabled val="1"/>
        </dgm:presLayoutVars>
      </dgm:prSet>
      <dgm:spPr/>
      <dgm:t>
        <a:bodyPr/>
        <a:lstStyle/>
        <a:p>
          <a:endParaRPr lang="it-IT"/>
        </a:p>
      </dgm:t>
    </dgm:pt>
  </dgm:ptLst>
  <dgm:cxnLst>
    <dgm:cxn modelId="{5BCCB973-9584-4D24-A0F5-F04B6EFCD4F4}" srcId="{DD3EB853-5E2F-4163-A697-DCC744B6D2E6}" destId="{4EB69988-B733-4DAE-8D4F-916620BB7017}" srcOrd="5" destOrd="0" parTransId="{05D7D103-4564-4F65-9FB2-7D6B50A6C6A4}" sibTransId="{ACE38680-FBE6-483A-B317-AECB4A6696E1}"/>
    <dgm:cxn modelId="{BA8F387A-9414-48AF-BA8A-605F3B06204C}" type="presOf" srcId="{CC1AF8D3-9B49-4B31-916D-2228970875BF}" destId="{A37EB0C8-DDFD-44FA-A856-D9F7209ADDB1}" srcOrd="0" destOrd="0" presId="urn:microsoft.com/office/officeart/2005/8/layout/vList2"/>
    <dgm:cxn modelId="{7641A7C3-B472-4C62-998B-37A2E6FF7F67}" srcId="{DD3EB853-5E2F-4163-A697-DCC744B6D2E6}" destId="{726B0E43-5F30-4871-82F7-622A1969D3BA}" srcOrd="3" destOrd="0" parTransId="{DE2BDDEC-E294-43FD-A8DA-636BD713860C}" sibTransId="{4642E994-C3B1-4B9F-9D5C-1F14863FD56A}"/>
    <dgm:cxn modelId="{40FCD6B2-7153-4ACA-9C8C-C76B93F6840C}" srcId="{DD3EB853-5E2F-4163-A697-DCC744B6D2E6}" destId="{0F7C1185-1623-4B54-A771-62139780FA8B}" srcOrd="6" destOrd="0" parTransId="{1C85DD7A-4658-4E75-9E73-0D07C4B7DC9E}" sibTransId="{E5156E41-0160-48AE-A04E-9EC7C5EDA201}"/>
    <dgm:cxn modelId="{82FE91BE-07D6-448B-ADB6-AA69167A6269}" type="presOf" srcId="{726B0E43-5F30-4871-82F7-622A1969D3BA}" destId="{EAE955C5-9AA8-41B5-B8C7-91F4F5C926B9}" srcOrd="0" destOrd="0" presId="urn:microsoft.com/office/officeart/2005/8/layout/vList2"/>
    <dgm:cxn modelId="{00FEDD9F-725B-4658-81C8-025EFA5E9BB7}" srcId="{DD3EB853-5E2F-4163-A697-DCC744B6D2E6}" destId="{3773ADD3-D685-4299-9E41-9C7F5B740A08}" srcOrd="0" destOrd="0" parTransId="{162E8ACD-771E-4272-B876-C4066879BD45}" sibTransId="{FD7BE64C-99CE-4721-95CC-024E1B1F1C4A}"/>
    <dgm:cxn modelId="{BB356569-762C-47FA-AD79-2C6401B86F99}" srcId="{DD3EB853-5E2F-4163-A697-DCC744B6D2E6}" destId="{E0B8985C-AABB-487A-AAD3-FD1CB8687354}" srcOrd="8" destOrd="0" parTransId="{B967C758-AD48-4ACC-B4BF-A9A2E54BBCA3}" sibTransId="{26120A6E-3C08-4E99-8C91-CEA340AFD3A5}"/>
    <dgm:cxn modelId="{5DB5DCF7-2C24-431D-B6B1-7E535766BDCA}" type="presOf" srcId="{4EB69988-B733-4DAE-8D4F-916620BB7017}" destId="{A6DD6795-30D3-4908-BAF0-76975DC52D28}" srcOrd="0" destOrd="0" presId="urn:microsoft.com/office/officeart/2005/8/layout/vList2"/>
    <dgm:cxn modelId="{DEC3BB42-D44E-4170-AF7B-E4B0245F3C81}" srcId="{DD3EB853-5E2F-4163-A697-DCC744B6D2E6}" destId="{1D7BE325-409F-492E-BC56-15712B7FFCE7}" srcOrd="9" destOrd="0" parTransId="{668F750F-1F98-4E0D-98C8-1CCEBC925C74}" sibTransId="{46207DDD-C7C6-42FF-A247-4860B7149802}"/>
    <dgm:cxn modelId="{D63621AD-C513-4919-A8F6-7E37F2BEE10A}" srcId="{DD3EB853-5E2F-4163-A697-DCC744B6D2E6}" destId="{02D2162F-5394-4E23-BB54-0B251460FC20}" srcOrd="2" destOrd="0" parTransId="{49A0F238-8F72-4C34-B8CE-680B2C198F0E}" sibTransId="{A050E29D-7215-4C1D-BCF8-229A1EFFD34A}"/>
    <dgm:cxn modelId="{53783A35-1906-41A0-9ECA-96E3A2DCA24A}" srcId="{DD3EB853-5E2F-4163-A697-DCC744B6D2E6}" destId="{CC1AF8D3-9B49-4B31-916D-2228970875BF}" srcOrd="1" destOrd="0" parTransId="{2EC9AAD2-8BB7-48DA-81B8-E525E1A22D0F}" sibTransId="{92E4F74F-60E6-481B-9C77-04B92D86630B}"/>
    <dgm:cxn modelId="{F6534134-F7D0-44E6-AC7F-1A247DECA7ED}" type="presOf" srcId="{3CDFE1EB-513A-4EFD-9EC8-A4271C686D8E}" destId="{57FA16D0-6B12-4735-89D8-760DB3925D76}" srcOrd="0" destOrd="0" presId="urn:microsoft.com/office/officeart/2005/8/layout/vList2"/>
    <dgm:cxn modelId="{845FB7EA-624F-4632-A6DD-2C65042FA3F3}" type="presOf" srcId="{1D7BE325-409F-492E-BC56-15712B7FFCE7}" destId="{B21F54A9-B8E2-4EDC-9AB9-46680407C559}" srcOrd="0" destOrd="0" presId="urn:microsoft.com/office/officeart/2005/8/layout/vList2"/>
    <dgm:cxn modelId="{C3114814-925B-468D-98C7-DC5C11F03082}" type="presOf" srcId="{02D2162F-5394-4E23-BB54-0B251460FC20}" destId="{136F82CD-6DE6-4CF9-8CC7-EDB09B84571A}" srcOrd="0" destOrd="0" presId="urn:microsoft.com/office/officeart/2005/8/layout/vList2"/>
    <dgm:cxn modelId="{FDEE6C54-25A1-4C0A-84F0-A51B3CA71BBC}" srcId="{DD3EB853-5E2F-4163-A697-DCC744B6D2E6}" destId="{3CDFE1EB-513A-4EFD-9EC8-A4271C686D8E}" srcOrd="7" destOrd="0" parTransId="{B9D6C293-4EAA-4E79-AA2F-4726AF56EB73}" sibTransId="{6FF7D16B-795A-4CEE-985C-09A69A1604C7}"/>
    <dgm:cxn modelId="{92E6EEC1-4B2A-48B8-964E-D0CB3DA551B4}" srcId="{DD3EB853-5E2F-4163-A697-DCC744B6D2E6}" destId="{841DAB56-E200-4849-80B4-BAA23DF799CD}" srcOrd="4" destOrd="0" parTransId="{4BFBA8A9-DBE8-4E77-8984-D835851B912F}" sibTransId="{241F3D05-C4D3-409C-A53F-FFC3CDABF195}"/>
    <dgm:cxn modelId="{78BC1DDA-BD96-4C96-A9D7-ADB708243747}" type="presOf" srcId="{841DAB56-E200-4849-80B4-BAA23DF799CD}" destId="{789B9E9B-35DD-4462-9C4E-3BA991336D68}" srcOrd="0" destOrd="0" presId="urn:microsoft.com/office/officeart/2005/8/layout/vList2"/>
    <dgm:cxn modelId="{6D5F8A77-D5F1-47D8-943A-EEDC461EE201}" type="presOf" srcId="{3773ADD3-D685-4299-9E41-9C7F5B740A08}" destId="{1ECF0896-2A1A-408C-B127-1D6E8952978F}" srcOrd="0" destOrd="0" presId="urn:microsoft.com/office/officeart/2005/8/layout/vList2"/>
    <dgm:cxn modelId="{32031365-08E4-40C7-B609-02E9216B91CB}" type="presOf" srcId="{0F7C1185-1623-4B54-A771-62139780FA8B}" destId="{89524378-513F-44ED-8CD7-9432DEF16DC0}" srcOrd="0" destOrd="0" presId="urn:microsoft.com/office/officeart/2005/8/layout/vList2"/>
    <dgm:cxn modelId="{BA70DDD9-4062-432D-A331-D6BCB9389053}" type="presOf" srcId="{DD3EB853-5E2F-4163-A697-DCC744B6D2E6}" destId="{0C6A58BA-E287-4329-BADF-2FD37B056640}" srcOrd="0" destOrd="0" presId="urn:microsoft.com/office/officeart/2005/8/layout/vList2"/>
    <dgm:cxn modelId="{81008345-D2A1-4CFB-8831-87D046D8526E}" type="presOf" srcId="{E0B8985C-AABB-487A-AAD3-FD1CB8687354}" destId="{16C9C093-48E6-4F96-A2C7-93D38F99341B}" srcOrd="0" destOrd="0" presId="urn:microsoft.com/office/officeart/2005/8/layout/vList2"/>
    <dgm:cxn modelId="{623DF909-FE9E-4BAF-8156-FF37495F4377}" type="presParOf" srcId="{0C6A58BA-E287-4329-BADF-2FD37B056640}" destId="{1ECF0896-2A1A-408C-B127-1D6E8952978F}" srcOrd="0" destOrd="0" presId="urn:microsoft.com/office/officeart/2005/8/layout/vList2"/>
    <dgm:cxn modelId="{E316BE2C-8945-4217-929C-2BF005B10E6F}" type="presParOf" srcId="{0C6A58BA-E287-4329-BADF-2FD37B056640}" destId="{B6784368-297F-4FA2-A3A0-12E881689E34}" srcOrd="1" destOrd="0" presId="urn:microsoft.com/office/officeart/2005/8/layout/vList2"/>
    <dgm:cxn modelId="{3B230802-5319-419C-AD87-390E540CBE70}" type="presParOf" srcId="{0C6A58BA-E287-4329-BADF-2FD37B056640}" destId="{A37EB0C8-DDFD-44FA-A856-D9F7209ADDB1}" srcOrd="2" destOrd="0" presId="urn:microsoft.com/office/officeart/2005/8/layout/vList2"/>
    <dgm:cxn modelId="{529C2407-82DF-489C-B9A3-AF586C97CB7E}" type="presParOf" srcId="{0C6A58BA-E287-4329-BADF-2FD37B056640}" destId="{BE2BC31F-32B3-426F-A70C-6580E1A0EC36}" srcOrd="3" destOrd="0" presId="urn:microsoft.com/office/officeart/2005/8/layout/vList2"/>
    <dgm:cxn modelId="{41B8D73C-8E20-49A1-B4B1-EECEF479E45D}" type="presParOf" srcId="{0C6A58BA-E287-4329-BADF-2FD37B056640}" destId="{136F82CD-6DE6-4CF9-8CC7-EDB09B84571A}" srcOrd="4" destOrd="0" presId="urn:microsoft.com/office/officeart/2005/8/layout/vList2"/>
    <dgm:cxn modelId="{8F6FAA0F-0E45-4814-AA8C-B1622C428D6C}" type="presParOf" srcId="{0C6A58BA-E287-4329-BADF-2FD37B056640}" destId="{005AC972-2105-444D-A2AA-E69BD4CB9C33}" srcOrd="5" destOrd="0" presId="urn:microsoft.com/office/officeart/2005/8/layout/vList2"/>
    <dgm:cxn modelId="{66D64980-D173-4C87-B8AF-B3EF431243B0}" type="presParOf" srcId="{0C6A58BA-E287-4329-BADF-2FD37B056640}" destId="{EAE955C5-9AA8-41B5-B8C7-91F4F5C926B9}" srcOrd="6" destOrd="0" presId="urn:microsoft.com/office/officeart/2005/8/layout/vList2"/>
    <dgm:cxn modelId="{C8016B0E-30B7-4AB0-B5B0-892D5D3ECF52}" type="presParOf" srcId="{0C6A58BA-E287-4329-BADF-2FD37B056640}" destId="{C731B190-AF75-4F10-AD3E-B449258C2DA6}" srcOrd="7" destOrd="0" presId="urn:microsoft.com/office/officeart/2005/8/layout/vList2"/>
    <dgm:cxn modelId="{85AB92D6-7639-472E-B819-B89B86B9F246}" type="presParOf" srcId="{0C6A58BA-E287-4329-BADF-2FD37B056640}" destId="{789B9E9B-35DD-4462-9C4E-3BA991336D68}" srcOrd="8" destOrd="0" presId="urn:microsoft.com/office/officeart/2005/8/layout/vList2"/>
    <dgm:cxn modelId="{01E25626-6B96-464F-BFDF-59FC7D67BF79}" type="presParOf" srcId="{0C6A58BA-E287-4329-BADF-2FD37B056640}" destId="{741464C5-689C-4158-BE26-47B7EC0DF544}" srcOrd="9" destOrd="0" presId="urn:microsoft.com/office/officeart/2005/8/layout/vList2"/>
    <dgm:cxn modelId="{F73AED86-2675-439F-B941-02847724417E}" type="presParOf" srcId="{0C6A58BA-E287-4329-BADF-2FD37B056640}" destId="{A6DD6795-30D3-4908-BAF0-76975DC52D28}" srcOrd="10" destOrd="0" presId="urn:microsoft.com/office/officeart/2005/8/layout/vList2"/>
    <dgm:cxn modelId="{57B8ED9F-1898-46D9-9CA1-B44E83E69FCA}" type="presParOf" srcId="{0C6A58BA-E287-4329-BADF-2FD37B056640}" destId="{CD0032FB-BCE8-4729-B575-B2A8980ECAA0}" srcOrd="11" destOrd="0" presId="urn:microsoft.com/office/officeart/2005/8/layout/vList2"/>
    <dgm:cxn modelId="{E3C21028-1E99-4FD7-9A09-F03AF3B7891D}" type="presParOf" srcId="{0C6A58BA-E287-4329-BADF-2FD37B056640}" destId="{89524378-513F-44ED-8CD7-9432DEF16DC0}" srcOrd="12" destOrd="0" presId="urn:microsoft.com/office/officeart/2005/8/layout/vList2"/>
    <dgm:cxn modelId="{E672F4FF-4819-4B5A-BDF4-0351F55B6949}" type="presParOf" srcId="{0C6A58BA-E287-4329-BADF-2FD37B056640}" destId="{15022C34-D468-42F9-B34A-272ECF411EB0}" srcOrd="13" destOrd="0" presId="urn:microsoft.com/office/officeart/2005/8/layout/vList2"/>
    <dgm:cxn modelId="{BB6D765D-9854-4049-8116-BED2086546AB}" type="presParOf" srcId="{0C6A58BA-E287-4329-BADF-2FD37B056640}" destId="{57FA16D0-6B12-4735-89D8-760DB3925D76}" srcOrd="14" destOrd="0" presId="urn:microsoft.com/office/officeart/2005/8/layout/vList2"/>
    <dgm:cxn modelId="{B367FDE7-F525-480F-8927-CC17AF8300EA}" type="presParOf" srcId="{0C6A58BA-E287-4329-BADF-2FD37B056640}" destId="{4F8D8C83-3C0F-44AA-AFA0-C18496084170}" srcOrd="15" destOrd="0" presId="urn:microsoft.com/office/officeart/2005/8/layout/vList2"/>
    <dgm:cxn modelId="{86EFF967-C3C3-4251-9DD2-CDE0B7A72076}" type="presParOf" srcId="{0C6A58BA-E287-4329-BADF-2FD37B056640}" destId="{16C9C093-48E6-4F96-A2C7-93D38F99341B}" srcOrd="16" destOrd="0" presId="urn:microsoft.com/office/officeart/2005/8/layout/vList2"/>
    <dgm:cxn modelId="{56500C0D-E526-4FDB-B65C-3D583C542E8E}" type="presParOf" srcId="{0C6A58BA-E287-4329-BADF-2FD37B056640}" destId="{03DD4CB8-D495-410E-945D-380F0F284883}" srcOrd="17" destOrd="0" presId="urn:microsoft.com/office/officeart/2005/8/layout/vList2"/>
    <dgm:cxn modelId="{DEA07ED1-EC73-4726-921F-1CBD47B84609}" type="presParOf" srcId="{0C6A58BA-E287-4329-BADF-2FD37B056640}" destId="{B21F54A9-B8E2-4EDC-9AB9-46680407C559}" srcOrd="18"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6FCB5CA-1E8C-4E82-AB7B-A1BF3D6C99DD}" type="doc">
      <dgm:prSet loTypeId="urn:microsoft.com/office/officeart/2005/8/layout/vList2" loCatId="list" qsTypeId="urn:microsoft.com/office/officeart/2005/8/quickstyle/simple1#54" qsCatId="simple" csTypeId="urn:microsoft.com/office/officeart/2005/8/colors/accent1_2#45" csCatId="accent1"/>
      <dgm:spPr/>
      <dgm:t>
        <a:bodyPr/>
        <a:lstStyle/>
        <a:p>
          <a:endParaRPr lang="it-IT"/>
        </a:p>
      </dgm:t>
    </dgm:pt>
    <dgm:pt modelId="{E5A283DC-401D-481D-9E1A-B49EB8843D59}">
      <dgm:prSet/>
      <dgm:spPr/>
      <dgm:t>
        <a:bodyPr/>
        <a:lstStyle/>
        <a:p>
          <a:pPr rtl="0"/>
          <a:r>
            <a:rPr lang="it-IT" b="0" baseline="0" dirty="0" smtClean="0"/>
            <a:t>FSE 2007-2013</a:t>
          </a:r>
          <a:endParaRPr lang="it-IT" b="0" baseline="0" dirty="0"/>
        </a:p>
      </dgm:t>
    </dgm:pt>
    <dgm:pt modelId="{3ACFD995-C69F-4744-B1A4-AC43945A4D07}" type="parTrans" cxnId="{44D431E0-AECD-43A9-BFF4-1C9D07C9B7EA}">
      <dgm:prSet/>
      <dgm:spPr/>
      <dgm:t>
        <a:bodyPr/>
        <a:lstStyle/>
        <a:p>
          <a:endParaRPr lang="it-IT"/>
        </a:p>
      </dgm:t>
    </dgm:pt>
    <dgm:pt modelId="{1CE4BCDC-D8D9-42F9-99B9-760AD577C5A1}" type="sibTrans" cxnId="{44D431E0-AECD-43A9-BFF4-1C9D07C9B7EA}">
      <dgm:prSet/>
      <dgm:spPr/>
      <dgm:t>
        <a:bodyPr/>
        <a:lstStyle/>
        <a:p>
          <a:endParaRPr lang="it-IT"/>
        </a:p>
      </dgm:t>
    </dgm:pt>
    <dgm:pt modelId="{61296A86-BEC2-41D6-8445-1BCB9C747E1F}" type="pres">
      <dgm:prSet presAssocID="{26FCB5CA-1E8C-4E82-AB7B-A1BF3D6C99DD}" presName="linear" presStyleCnt="0">
        <dgm:presLayoutVars>
          <dgm:animLvl val="lvl"/>
          <dgm:resizeHandles val="exact"/>
        </dgm:presLayoutVars>
      </dgm:prSet>
      <dgm:spPr/>
      <dgm:t>
        <a:bodyPr/>
        <a:lstStyle/>
        <a:p>
          <a:endParaRPr lang="it-IT"/>
        </a:p>
      </dgm:t>
    </dgm:pt>
    <dgm:pt modelId="{6F3F167B-B1C9-4F6E-87C6-D438CDBDD7A9}" type="pres">
      <dgm:prSet presAssocID="{E5A283DC-401D-481D-9E1A-B49EB8843D59}" presName="parentText" presStyleLbl="node1" presStyleIdx="0" presStyleCnt="1">
        <dgm:presLayoutVars>
          <dgm:chMax val="0"/>
          <dgm:bulletEnabled val="1"/>
        </dgm:presLayoutVars>
      </dgm:prSet>
      <dgm:spPr/>
      <dgm:t>
        <a:bodyPr/>
        <a:lstStyle/>
        <a:p>
          <a:endParaRPr lang="it-IT"/>
        </a:p>
      </dgm:t>
    </dgm:pt>
  </dgm:ptLst>
  <dgm:cxnLst>
    <dgm:cxn modelId="{7F37D4A9-DB52-454D-A8F2-389D7CB5C5A8}" type="presOf" srcId="{26FCB5CA-1E8C-4E82-AB7B-A1BF3D6C99DD}" destId="{61296A86-BEC2-41D6-8445-1BCB9C747E1F}" srcOrd="0" destOrd="0" presId="urn:microsoft.com/office/officeart/2005/8/layout/vList2"/>
    <dgm:cxn modelId="{44D431E0-AECD-43A9-BFF4-1C9D07C9B7EA}" srcId="{26FCB5CA-1E8C-4E82-AB7B-A1BF3D6C99DD}" destId="{E5A283DC-401D-481D-9E1A-B49EB8843D59}" srcOrd="0" destOrd="0" parTransId="{3ACFD995-C69F-4744-B1A4-AC43945A4D07}" sibTransId="{1CE4BCDC-D8D9-42F9-99B9-760AD577C5A1}"/>
    <dgm:cxn modelId="{823C1C77-22BD-4069-8BC9-697D044E4B5E}" type="presOf" srcId="{E5A283DC-401D-481D-9E1A-B49EB8843D59}" destId="{6F3F167B-B1C9-4F6E-87C6-D438CDBDD7A9}" srcOrd="0" destOrd="0" presId="urn:microsoft.com/office/officeart/2005/8/layout/vList2"/>
    <dgm:cxn modelId="{D6EC6EF2-AA8F-4C99-AF9F-9FF2F6CE86E8}" type="presParOf" srcId="{61296A86-BEC2-41D6-8445-1BCB9C747E1F}" destId="{6F3F167B-B1C9-4F6E-87C6-D438CDBDD7A9}"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C7FFEEF-416F-479B-8417-8F6F3099B1E1}" type="doc">
      <dgm:prSet loTypeId="urn:microsoft.com/office/officeart/2005/8/layout/vList5" loCatId="list" qsTypeId="urn:microsoft.com/office/officeart/2005/8/quickstyle/simple1#55" qsCatId="simple" csTypeId="urn:microsoft.com/office/officeart/2005/8/colors/accent0_1" csCatId="mainScheme" phldr="1"/>
      <dgm:spPr/>
      <dgm:t>
        <a:bodyPr/>
        <a:lstStyle/>
        <a:p>
          <a:endParaRPr lang="it-IT"/>
        </a:p>
      </dgm:t>
    </dgm:pt>
    <dgm:pt modelId="{F5B358D0-0BB8-4664-9B7C-5E3A9057DE5E}">
      <dgm:prSet custT="1"/>
      <dgm:spPr/>
      <dgm:t>
        <a:bodyPr/>
        <a:lstStyle/>
        <a:p>
          <a:pPr rtl="0"/>
          <a:r>
            <a:rPr lang="it-IT" sz="2400" b="1" dirty="0" smtClean="0">
              <a:solidFill>
                <a:srgbClr val="0070C0"/>
              </a:solidFill>
              <a:latin typeface="Verdana" pitchFamily="34" charset="0"/>
              <a:ea typeface="Verdana" pitchFamily="34" charset="0"/>
              <a:cs typeface="Verdana" pitchFamily="34" charset="0"/>
            </a:rPr>
            <a:t>Risorse: 316,5</a:t>
          </a:r>
          <a:endParaRPr lang="it-IT" sz="2400" b="1" dirty="0">
            <a:solidFill>
              <a:srgbClr val="0070C0"/>
            </a:solidFill>
            <a:latin typeface="Verdana" pitchFamily="34" charset="0"/>
            <a:ea typeface="Verdana" pitchFamily="34" charset="0"/>
            <a:cs typeface="Verdana" pitchFamily="34" charset="0"/>
          </a:endParaRPr>
        </a:p>
      </dgm:t>
    </dgm:pt>
    <dgm:pt modelId="{1816AD73-09CC-4DBD-A41B-C8DC20F1027A}" type="parTrans" cxnId="{7A224B27-0CF5-43C3-A326-C93EE3A391C5}">
      <dgm:prSet/>
      <dgm:spPr/>
      <dgm:t>
        <a:bodyPr/>
        <a:lstStyle/>
        <a:p>
          <a:endParaRPr lang="it-IT"/>
        </a:p>
      </dgm:t>
    </dgm:pt>
    <dgm:pt modelId="{477092B8-EB08-4110-88C2-E521F323A2C0}" type="sibTrans" cxnId="{7A224B27-0CF5-43C3-A326-C93EE3A391C5}">
      <dgm:prSet/>
      <dgm:spPr/>
      <dgm:t>
        <a:bodyPr/>
        <a:lstStyle/>
        <a:p>
          <a:endParaRPr lang="it-IT"/>
        </a:p>
      </dgm:t>
    </dgm:pt>
    <dgm:pt modelId="{7BF00CE4-60ED-4D14-ADBC-5DFB5059C484}">
      <dgm:prSet custT="1"/>
      <dgm:spPr/>
      <dgm:t>
        <a:bodyPr/>
        <a:lstStyle/>
        <a:p>
          <a:pPr rtl="0"/>
          <a:r>
            <a:rPr lang="it-IT" sz="1200" b="1" dirty="0" smtClean="0">
              <a:solidFill>
                <a:schemeClr val="accent1">
                  <a:lumMod val="75000"/>
                </a:schemeClr>
              </a:solidFill>
              <a:latin typeface="Verdana" pitchFamily="34" charset="0"/>
              <a:ea typeface="Verdana" pitchFamily="34" charset="0"/>
              <a:cs typeface="Verdana" pitchFamily="34" charset="0"/>
            </a:rPr>
            <a:t>Assi:</a:t>
          </a:r>
          <a:endParaRPr lang="it-IT" sz="1200" b="1" dirty="0">
            <a:solidFill>
              <a:schemeClr val="accent1">
                <a:lumMod val="75000"/>
              </a:schemeClr>
            </a:solidFill>
            <a:latin typeface="Verdana" pitchFamily="34" charset="0"/>
            <a:ea typeface="Verdana" pitchFamily="34" charset="0"/>
            <a:cs typeface="Verdana" pitchFamily="34" charset="0"/>
          </a:endParaRPr>
        </a:p>
      </dgm:t>
    </dgm:pt>
    <dgm:pt modelId="{559420CA-D1E5-4AEB-896C-0DE432E7F11E}" type="parTrans" cxnId="{848C7F4D-0FE3-47E6-8FD3-0EDE378D9CA1}">
      <dgm:prSet/>
      <dgm:spPr/>
      <dgm:t>
        <a:bodyPr/>
        <a:lstStyle/>
        <a:p>
          <a:endParaRPr lang="it-IT"/>
        </a:p>
      </dgm:t>
    </dgm:pt>
    <dgm:pt modelId="{41D88E6E-FA3F-4DEE-BB7C-581E15C4A129}" type="sibTrans" cxnId="{848C7F4D-0FE3-47E6-8FD3-0EDE378D9CA1}">
      <dgm:prSet/>
      <dgm:spPr/>
      <dgm:t>
        <a:bodyPr/>
        <a:lstStyle/>
        <a:p>
          <a:endParaRPr lang="it-IT"/>
        </a:p>
      </dgm:t>
    </dgm:pt>
    <dgm:pt modelId="{1B01D451-93A3-4010-BA51-687720F4BFC6}">
      <dgm:prSet custT="1"/>
      <dgm:spPr/>
      <dgm:t>
        <a:bodyPr/>
        <a:lstStyle/>
        <a:p>
          <a:pPr rtl="0"/>
          <a:r>
            <a:rPr lang="it-IT" sz="1200" b="1" dirty="0" smtClean="0">
              <a:solidFill>
                <a:schemeClr val="accent1">
                  <a:lumMod val="75000"/>
                </a:schemeClr>
              </a:solidFill>
              <a:latin typeface="Verdana" pitchFamily="34" charset="0"/>
              <a:ea typeface="Verdana" pitchFamily="34" charset="0"/>
              <a:cs typeface="Verdana" pitchFamily="34" charset="0"/>
            </a:rPr>
            <a:t>I Adattabilità: 63,3 milioni</a:t>
          </a:r>
          <a:endParaRPr lang="it-IT" sz="1200" b="1" dirty="0">
            <a:solidFill>
              <a:schemeClr val="accent1">
                <a:lumMod val="75000"/>
              </a:schemeClr>
            </a:solidFill>
            <a:latin typeface="Verdana" pitchFamily="34" charset="0"/>
            <a:ea typeface="Verdana" pitchFamily="34" charset="0"/>
            <a:cs typeface="Verdana" pitchFamily="34" charset="0"/>
          </a:endParaRPr>
        </a:p>
      </dgm:t>
    </dgm:pt>
    <dgm:pt modelId="{B3B16819-BDF0-4BD5-95FD-9623305DBB98}" type="parTrans" cxnId="{9D221F63-0A49-4E44-8C85-C91457F5E642}">
      <dgm:prSet/>
      <dgm:spPr/>
      <dgm:t>
        <a:bodyPr/>
        <a:lstStyle/>
        <a:p>
          <a:endParaRPr lang="it-IT"/>
        </a:p>
      </dgm:t>
    </dgm:pt>
    <dgm:pt modelId="{5BDE5E38-77BB-4F87-8FA0-F835C5DF8FBD}" type="sibTrans" cxnId="{9D221F63-0A49-4E44-8C85-C91457F5E642}">
      <dgm:prSet/>
      <dgm:spPr/>
      <dgm:t>
        <a:bodyPr/>
        <a:lstStyle/>
        <a:p>
          <a:endParaRPr lang="it-IT"/>
        </a:p>
      </dgm:t>
    </dgm:pt>
    <dgm:pt modelId="{C97BAAFA-FDCD-4C4D-9366-1024448D4BA9}">
      <dgm:prSet custT="1"/>
      <dgm:spPr/>
      <dgm:t>
        <a:bodyPr/>
        <a:lstStyle/>
        <a:p>
          <a:pPr rtl="0"/>
          <a:r>
            <a:rPr lang="it-IT" sz="1200" b="1" dirty="0" smtClean="0">
              <a:solidFill>
                <a:schemeClr val="accent1">
                  <a:lumMod val="75000"/>
                </a:schemeClr>
              </a:solidFill>
              <a:latin typeface="Verdana" pitchFamily="34" charset="0"/>
              <a:ea typeface="Verdana" pitchFamily="34" charset="0"/>
              <a:cs typeface="Verdana" pitchFamily="34" charset="0"/>
            </a:rPr>
            <a:t>II </a:t>
          </a:r>
          <a:r>
            <a:rPr lang="it-IT" sz="1200" b="1" dirty="0" err="1" smtClean="0">
              <a:solidFill>
                <a:schemeClr val="accent1">
                  <a:lumMod val="75000"/>
                </a:schemeClr>
              </a:solidFill>
              <a:latin typeface="Verdana" pitchFamily="34" charset="0"/>
              <a:ea typeface="Verdana" pitchFamily="34" charset="0"/>
              <a:cs typeface="Verdana" pitchFamily="34" charset="0"/>
            </a:rPr>
            <a:t>Occupabilità</a:t>
          </a:r>
          <a:r>
            <a:rPr lang="it-IT" sz="1200" b="1" dirty="0" smtClean="0">
              <a:solidFill>
                <a:schemeClr val="accent1">
                  <a:lumMod val="75000"/>
                </a:schemeClr>
              </a:solidFill>
              <a:latin typeface="Verdana" pitchFamily="34" charset="0"/>
              <a:ea typeface="Verdana" pitchFamily="34" charset="0"/>
              <a:cs typeface="Verdana" pitchFamily="34" charset="0"/>
            </a:rPr>
            <a:t>: 126,6 milioni</a:t>
          </a:r>
          <a:endParaRPr lang="it-IT" sz="1200" b="1" dirty="0">
            <a:solidFill>
              <a:schemeClr val="accent1">
                <a:lumMod val="75000"/>
              </a:schemeClr>
            </a:solidFill>
            <a:latin typeface="Verdana" pitchFamily="34" charset="0"/>
            <a:ea typeface="Verdana" pitchFamily="34" charset="0"/>
            <a:cs typeface="Verdana" pitchFamily="34" charset="0"/>
          </a:endParaRPr>
        </a:p>
      </dgm:t>
    </dgm:pt>
    <dgm:pt modelId="{89A45EBA-79D5-48EB-8C1A-E9B6C7E65FFB}" type="parTrans" cxnId="{3B2AB701-53AE-4904-BC12-C1B13F570057}">
      <dgm:prSet/>
      <dgm:spPr/>
      <dgm:t>
        <a:bodyPr/>
        <a:lstStyle/>
        <a:p>
          <a:endParaRPr lang="it-IT"/>
        </a:p>
      </dgm:t>
    </dgm:pt>
    <dgm:pt modelId="{4CE39E6A-B3D8-4684-A7DF-EC33D7240276}" type="sibTrans" cxnId="{3B2AB701-53AE-4904-BC12-C1B13F570057}">
      <dgm:prSet/>
      <dgm:spPr/>
      <dgm:t>
        <a:bodyPr/>
        <a:lstStyle/>
        <a:p>
          <a:endParaRPr lang="it-IT"/>
        </a:p>
      </dgm:t>
    </dgm:pt>
    <dgm:pt modelId="{F0F19FCC-196F-415F-BFDF-643B82333938}">
      <dgm:prSet custT="1"/>
      <dgm:spPr/>
      <dgm:t>
        <a:bodyPr/>
        <a:lstStyle/>
        <a:p>
          <a:pPr rtl="0"/>
          <a:r>
            <a:rPr lang="it-IT" sz="1200" b="1" dirty="0" smtClean="0">
              <a:solidFill>
                <a:schemeClr val="accent1">
                  <a:lumMod val="75000"/>
                </a:schemeClr>
              </a:solidFill>
              <a:latin typeface="Verdana" pitchFamily="34" charset="0"/>
              <a:ea typeface="Verdana" pitchFamily="34" charset="0"/>
              <a:cs typeface="Verdana" pitchFamily="34" charset="0"/>
            </a:rPr>
            <a:t>III Inclusione sociale: 41,1 milioni</a:t>
          </a:r>
          <a:endParaRPr lang="it-IT" sz="1200" b="1" dirty="0">
            <a:solidFill>
              <a:schemeClr val="accent1">
                <a:lumMod val="75000"/>
              </a:schemeClr>
            </a:solidFill>
            <a:latin typeface="Verdana" pitchFamily="34" charset="0"/>
            <a:ea typeface="Verdana" pitchFamily="34" charset="0"/>
            <a:cs typeface="Verdana" pitchFamily="34" charset="0"/>
          </a:endParaRPr>
        </a:p>
      </dgm:t>
    </dgm:pt>
    <dgm:pt modelId="{E817B6F1-AE24-4EC8-B0AE-A2C26CB80ABF}" type="parTrans" cxnId="{024B02F7-CC86-48F2-A71D-6353ED15E9C7}">
      <dgm:prSet/>
      <dgm:spPr/>
      <dgm:t>
        <a:bodyPr/>
        <a:lstStyle/>
        <a:p>
          <a:endParaRPr lang="it-IT"/>
        </a:p>
      </dgm:t>
    </dgm:pt>
    <dgm:pt modelId="{444C0A40-10D1-4F04-A35A-3F0446EC144D}" type="sibTrans" cxnId="{024B02F7-CC86-48F2-A71D-6353ED15E9C7}">
      <dgm:prSet/>
      <dgm:spPr/>
      <dgm:t>
        <a:bodyPr/>
        <a:lstStyle/>
        <a:p>
          <a:endParaRPr lang="it-IT"/>
        </a:p>
      </dgm:t>
    </dgm:pt>
    <dgm:pt modelId="{F5EB65E9-3557-44E4-AA50-2B74A07B98FE}">
      <dgm:prSet custT="1"/>
      <dgm:spPr/>
      <dgm:t>
        <a:bodyPr/>
        <a:lstStyle/>
        <a:p>
          <a:pPr rtl="0"/>
          <a:r>
            <a:rPr lang="it-IT" sz="1200" b="1" dirty="0" smtClean="0">
              <a:solidFill>
                <a:schemeClr val="accent1">
                  <a:lumMod val="75000"/>
                </a:schemeClr>
              </a:solidFill>
              <a:latin typeface="Verdana" pitchFamily="34" charset="0"/>
              <a:ea typeface="Verdana" pitchFamily="34" charset="0"/>
              <a:cs typeface="Verdana" pitchFamily="34" charset="0"/>
            </a:rPr>
            <a:t>IV Capitale umano: 56,9 milioni</a:t>
          </a:r>
          <a:endParaRPr lang="it-IT" sz="1200" b="1" dirty="0">
            <a:solidFill>
              <a:schemeClr val="accent1">
                <a:lumMod val="75000"/>
              </a:schemeClr>
            </a:solidFill>
            <a:latin typeface="Verdana" pitchFamily="34" charset="0"/>
            <a:ea typeface="Verdana" pitchFamily="34" charset="0"/>
            <a:cs typeface="Verdana" pitchFamily="34" charset="0"/>
          </a:endParaRPr>
        </a:p>
      </dgm:t>
    </dgm:pt>
    <dgm:pt modelId="{6CDE10D0-3A56-4CC1-B7D7-AD5F9EF06043}" type="parTrans" cxnId="{7403F556-9248-4FFD-BAAF-CEF175F88090}">
      <dgm:prSet/>
      <dgm:spPr/>
      <dgm:t>
        <a:bodyPr/>
        <a:lstStyle/>
        <a:p>
          <a:endParaRPr lang="it-IT"/>
        </a:p>
      </dgm:t>
    </dgm:pt>
    <dgm:pt modelId="{809BB1E3-04C6-4585-B54A-C59BCE6B761B}" type="sibTrans" cxnId="{7403F556-9248-4FFD-BAAF-CEF175F88090}">
      <dgm:prSet/>
      <dgm:spPr/>
      <dgm:t>
        <a:bodyPr/>
        <a:lstStyle/>
        <a:p>
          <a:endParaRPr lang="it-IT"/>
        </a:p>
      </dgm:t>
    </dgm:pt>
    <dgm:pt modelId="{53A3C5C6-5DB3-4C21-8DD3-47D8F57F26EE}">
      <dgm:prSet custT="1"/>
      <dgm:spPr/>
      <dgm:t>
        <a:bodyPr/>
        <a:lstStyle/>
        <a:p>
          <a:pPr rtl="0"/>
          <a:r>
            <a:rPr lang="it-IT" sz="1200" b="1" dirty="0" smtClean="0">
              <a:solidFill>
                <a:schemeClr val="accent1">
                  <a:lumMod val="75000"/>
                </a:schemeClr>
              </a:solidFill>
              <a:latin typeface="Verdana" pitchFamily="34" charset="0"/>
              <a:ea typeface="Verdana" pitchFamily="34" charset="0"/>
              <a:cs typeface="Verdana" pitchFamily="34" charset="0"/>
            </a:rPr>
            <a:t>V </a:t>
          </a:r>
          <a:r>
            <a:rPr lang="it-IT" sz="1200" b="1" dirty="0" err="1" smtClean="0">
              <a:solidFill>
                <a:schemeClr val="accent1">
                  <a:lumMod val="75000"/>
                </a:schemeClr>
              </a:solidFill>
              <a:latin typeface="Verdana" pitchFamily="34" charset="0"/>
              <a:ea typeface="Verdana" pitchFamily="34" charset="0"/>
              <a:cs typeface="Verdana" pitchFamily="34" charset="0"/>
            </a:rPr>
            <a:t>Transnazionalità</a:t>
          </a:r>
          <a:r>
            <a:rPr lang="it-IT" sz="1200" b="1" dirty="0" smtClean="0">
              <a:solidFill>
                <a:schemeClr val="accent1">
                  <a:lumMod val="75000"/>
                </a:schemeClr>
              </a:solidFill>
              <a:latin typeface="Verdana" pitchFamily="34" charset="0"/>
              <a:ea typeface="Verdana" pitchFamily="34" charset="0"/>
              <a:cs typeface="Verdana" pitchFamily="34" charset="0"/>
            </a:rPr>
            <a:t>/</a:t>
          </a:r>
          <a:r>
            <a:rPr lang="it-IT" sz="1200" b="1" dirty="0" err="1" smtClean="0">
              <a:solidFill>
                <a:schemeClr val="accent1">
                  <a:lumMod val="75000"/>
                </a:schemeClr>
              </a:solidFill>
              <a:latin typeface="Verdana" pitchFamily="34" charset="0"/>
              <a:ea typeface="Verdana" pitchFamily="34" charset="0"/>
              <a:cs typeface="Verdana" pitchFamily="34" charset="0"/>
            </a:rPr>
            <a:t>interregionalità</a:t>
          </a:r>
          <a:r>
            <a:rPr lang="it-IT" sz="1200" b="1" dirty="0" smtClean="0">
              <a:solidFill>
                <a:schemeClr val="accent1">
                  <a:lumMod val="75000"/>
                </a:schemeClr>
              </a:solidFill>
              <a:latin typeface="Verdana" pitchFamily="34" charset="0"/>
              <a:ea typeface="Verdana" pitchFamily="34" charset="0"/>
              <a:cs typeface="Verdana" pitchFamily="34" charset="0"/>
            </a:rPr>
            <a:t>: 15,8 milioni</a:t>
          </a:r>
          <a:endParaRPr lang="it-IT" sz="1200" b="1" dirty="0">
            <a:solidFill>
              <a:schemeClr val="accent1">
                <a:lumMod val="75000"/>
              </a:schemeClr>
            </a:solidFill>
            <a:latin typeface="Verdana" pitchFamily="34" charset="0"/>
            <a:ea typeface="Verdana" pitchFamily="34" charset="0"/>
            <a:cs typeface="Verdana" pitchFamily="34" charset="0"/>
          </a:endParaRPr>
        </a:p>
      </dgm:t>
    </dgm:pt>
    <dgm:pt modelId="{B0910681-9A81-4DB0-B6AE-6A5CC0A1A517}" type="parTrans" cxnId="{6C0BCC03-9688-4C4A-B21C-21A55B6B1B61}">
      <dgm:prSet/>
      <dgm:spPr/>
      <dgm:t>
        <a:bodyPr/>
        <a:lstStyle/>
        <a:p>
          <a:endParaRPr lang="it-IT"/>
        </a:p>
      </dgm:t>
    </dgm:pt>
    <dgm:pt modelId="{2D9D2CC2-7CD4-45D3-A22B-D8717BC813AA}" type="sibTrans" cxnId="{6C0BCC03-9688-4C4A-B21C-21A55B6B1B61}">
      <dgm:prSet/>
      <dgm:spPr/>
      <dgm:t>
        <a:bodyPr/>
        <a:lstStyle/>
        <a:p>
          <a:endParaRPr lang="it-IT"/>
        </a:p>
      </dgm:t>
    </dgm:pt>
    <dgm:pt modelId="{B8ECA425-D809-4760-BF81-C16E8966C74D}">
      <dgm:prSet custT="1"/>
      <dgm:spPr/>
      <dgm:t>
        <a:bodyPr/>
        <a:lstStyle/>
        <a:p>
          <a:pPr rtl="0"/>
          <a:r>
            <a:rPr lang="it-IT" sz="1200" b="1" dirty="0" err="1" smtClean="0">
              <a:solidFill>
                <a:schemeClr val="accent1">
                  <a:lumMod val="75000"/>
                </a:schemeClr>
              </a:solidFill>
              <a:latin typeface="Verdana" pitchFamily="34" charset="0"/>
              <a:ea typeface="Verdana" pitchFamily="34" charset="0"/>
              <a:cs typeface="Verdana" pitchFamily="34" charset="0"/>
            </a:rPr>
            <a:t>VI</a:t>
          </a:r>
          <a:r>
            <a:rPr lang="it-IT" sz="1200" b="1" dirty="0" smtClean="0">
              <a:solidFill>
                <a:schemeClr val="accent1">
                  <a:lumMod val="75000"/>
                </a:schemeClr>
              </a:solidFill>
              <a:latin typeface="Verdana" pitchFamily="34" charset="0"/>
              <a:ea typeface="Verdana" pitchFamily="34" charset="0"/>
              <a:cs typeface="Verdana" pitchFamily="34" charset="0"/>
            </a:rPr>
            <a:t> </a:t>
          </a:r>
          <a:r>
            <a:rPr lang="it-IT" sz="1200" b="1" dirty="0" err="1" smtClean="0">
              <a:solidFill>
                <a:schemeClr val="accent1">
                  <a:lumMod val="75000"/>
                </a:schemeClr>
              </a:solidFill>
              <a:latin typeface="Verdana" pitchFamily="34" charset="0"/>
              <a:ea typeface="Verdana" pitchFamily="34" charset="0"/>
              <a:cs typeface="Verdana" pitchFamily="34" charset="0"/>
            </a:rPr>
            <a:t>Assisitenza</a:t>
          </a:r>
          <a:r>
            <a:rPr lang="it-IT" sz="1200" b="1" dirty="0" smtClean="0">
              <a:solidFill>
                <a:schemeClr val="accent1">
                  <a:lumMod val="75000"/>
                </a:schemeClr>
              </a:solidFill>
              <a:latin typeface="Verdana" pitchFamily="34" charset="0"/>
              <a:ea typeface="Verdana" pitchFamily="34" charset="0"/>
              <a:cs typeface="Verdana" pitchFamily="34" charset="0"/>
            </a:rPr>
            <a:t> tecnica: 12,6 milioni</a:t>
          </a:r>
          <a:endParaRPr lang="it-IT" sz="1200" b="1" dirty="0">
            <a:solidFill>
              <a:schemeClr val="accent1">
                <a:lumMod val="75000"/>
              </a:schemeClr>
            </a:solidFill>
            <a:latin typeface="Verdana" pitchFamily="34" charset="0"/>
            <a:ea typeface="Verdana" pitchFamily="34" charset="0"/>
            <a:cs typeface="Verdana" pitchFamily="34" charset="0"/>
          </a:endParaRPr>
        </a:p>
      </dgm:t>
    </dgm:pt>
    <dgm:pt modelId="{A25BA486-5782-4CB9-B529-A1129105C72D}" type="parTrans" cxnId="{4F361ECD-1063-4AB0-92ED-5C5508730007}">
      <dgm:prSet/>
      <dgm:spPr/>
      <dgm:t>
        <a:bodyPr/>
        <a:lstStyle/>
        <a:p>
          <a:endParaRPr lang="it-IT"/>
        </a:p>
      </dgm:t>
    </dgm:pt>
    <dgm:pt modelId="{1D303BCA-074F-4036-A496-6C57A5D21650}" type="sibTrans" cxnId="{4F361ECD-1063-4AB0-92ED-5C5508730007}">
      <dgm:prSet/>
      <dgm:spPr/>
      <dgm:t>
        <a:bodyPr/>
        <a:lstStyle/>
        <a:p>
          <a:endParaRPr lang="it-IT"/>
        </a:p>
      </dgm:t>
    </dgm:pt>
    <dgm:pt modelId="{4B11BC43-0849-4A5D-9FDB-3BFF42154ED3}">
      <dgm:prSet custT="1"/>
      <dgm:spPr/>
      <dgm:t>
        <a:bodyPr/>
        <a:lstStyle/>
        <a:p>
          <a:pPr rtl="0"/>
          <a:r>
            <a:rPr lang="it-IT" sz="1200" b="1" dirty="0" smtClean="0">
              <a:solidFill>
                <a:srgbClr val="0070C0"/>
              </a:solidFill>
              <a:latin typeface="Verdana" pitchFamily="34" charset="0"/>
              <a:ea typeface="Verdana" pitchFamily="34" charset="0"/>
              <a:cs typeface="Verdana" pitchFamily="34" charset="0"/>
            </a:rPr>
            <a:t>L’ultima programmazione (2012-2013): 23 progetti per 69,9 milioni, tra cui: inclusione sociale (12,8 milioni); Fare impresa 2 (8,5 milioni); credito d’imposta occupazione (4 milioni).</a:t>
          </a:r>
          <a:endParaRPr lang="it-IT" sz="1200" b="1" dirty="0">
            <a:solidFill>
              <a:srgbClr val="0070C0"/>
            </a:solidFill>
            <a:latin typeface="Verdana" pitchFamily="34" charset="0"/>
            <a:ea typeface="Verdana" pitchFamily="34" charset="0"/>
            <a:cs typeface="Verdana" pitchFamily="34" charset="0"/>
          </a:endParaRPr>
        </a:p>
      </dgm:t>
    </dgm:pt>
    <dgm:pt modelId="{DED73B40-7D32-40E1-B741-24EA4AA7464B}" type="parTrans" cxnId="{E128C9D6-DEFC-4E62-94FF-683E85FDB9A8}">
      <dgm:prSet/>
      <dgm:spPr/>
      <dgm:t>
        <a:bodyPr/>
        <a:lstStyle/>
        <a:p>
          <a:endParaRPr lang="it-IT"/>
        </a:p>
      </dgm:t>
    </dgm:pt>
    <dgm:pt modelId="{D75CD3F8-3F01-410F-8C69-75DBD0F13106}" type="sibTrans" cxnId="{E128C9D6-DEFC-4E62-94FF-683E85FDB9A8}">
      <dgm:prSet/>
      <dgm:spPr/>
      <dgm:t>
        <a:bodyPr/>
        <a:lstStyle/>
        <a:p>
          <a:endParaRPr lang="it-IT"/>
        </a:p>
      </dgm:t>
    </dgm:pt>
    <dgm:pt modelId="{CFF70915-2319-4B43-86C5-5C2F4DEE2BF8}" type="pres">
      <dgm:prSet presAssocID="{4C7FFEEF-416F-479B-8417-8F6F3099B1E1}" presName="Name0" presStyleCnt="0">
        <dgm:presLayoutVars>
          <dgm:dir/>
          <dgm:animLvl val="lvl"/>
          <dgm:resizeHandles val="exact"/>
        </dgm:presLayoutVars>
      </dgm:prSet>
      <dgm:spPr/>
      <dgm:t>
        <a:bodyPr/>
        <a:lstStyle/>
        <a:p>
          <a:endParaRPr lang="it-IT"/>
        </a:p>
      </dgm:t>
    </dgm:pt>
    <dgm:pt modelId="{AE5283EB-87BC-423F-9DCE-72D4FE6417EB}" type="pres">
      <dgm:prSet presAssocID="{F5B358D0-0BB8-4664-9B7C-5E3A9057DE5E}" presName="linNode" presStyleCnt="0"/>
      <dgm:spPr/>
    </dgm:pt>
    <dgm:pt modelId="{47F798C2-9CE3-43B8-A297-CCB5C03078C6}" type="pres">
      <dgm:prSet presAssocID="{F5B358D0-0BB8-4664-9B7C-5E3A9057DE5E}" presName="parentText" presStyleLbl="node1" presStyleIdx="0" presStyleCnt="9" custScaleX="234152">
        <dgm:presLayoutVars>
          <dgm:chMax val="1"/>
          <dgm:bulletEnabled val="1"/>
        </dgm:presLayoutVars>
      </dgm:prSet>
      <dgm:spPr/>
      <dgm:t>
        <a:bodyPr/>
        <a:lstStyle/>
        <a:p>
          <a:endParaRPr lang="it-IT"/>
        </a:p>
      </dgm:t>
    </dgm:pt>
    <dgm:pt modelId="{0D9013C8-278E-46EA-ABC1-61ECBA9A7710}" type="pres">
      <dgm:prSet presAssocID="{477092B8-EB08-4110-88C2-E521F323A2C0}" presName="sp" presStyleCnt="0"/>
      <dgm:spPr/>
    </dgm:pt>
    <dgm:pt modelId="{9CDC1E2C-0314-40DB-A7BD-226BC48C167E}" type="pres">
      <dgm:prSet presAssocID="{7BF00CE4-60ED-4D14-ADBC-5DFB5059C484}" presName="linNode" presStyleCnt="0"/>
      <dgm:spPr/>
    </dgm:pt>
    <dgm:pt modelId="{CE34B1ED-398F-4A16-8DFD-EB6073EA8CA7}" type="pres">
      <dgm:prSet presAssocID="{7BF00CE4-60ED-4D14-ADBC-5DFB5059C484}" presName="parentText" presStyleLbl="node1" presStyleIdx="1" presStyleCnt="9">
        <dgm:presLayoutVars>
          <dgm:chMax val="1"/>
          <dgm:bulletEnabled val="1"/>
        </dgm:presLayoutVars>
      </dgm:prSet>
      <dgm:spPr/>
      <dgm:t>
        <a:bodyPr/>
        <a:lstStyle/>
        <a:p>
          <a:endParaRPr lang="it-IT"/>
        </a:p>
      </dgm:t>
    </dgm:pt>
    <dgm:pt modelId="{1A8E6BCE-A76F-43EC-B514-FC417EEAB90D}" type="pres">
      <dgm:prSet presAssocID="{41D88E6E-FA3F-4DEE-BB7C-581E15C4A129}" presName="sp" presStyleCnt="0"/>
      <dgm:spPr/>
    </dgm:pt>
    <dgm:pt modelId="{FB5D9C3D-F409-464F-BCB5-2F4331851584}" type="pres">
      <dgm:prSet presAssocID="{1B01D451-93A3-4010-BA51-687720F4BFC6}" presName="linNode" presStyleCnt="0"/>
      <dgm:spPr/>
    </dgm:pt>
    <dgm:pt modelId="{FFEFFBF9-2F32-4D38-9137-2C29EA870D14}" type="pres">
      <dgm:prSet presAssocID="{1B01D451-93A3-4010-BA51-687720F4BFC6}" presName="parentText" presStyleLbl="node1" presStyleIdx="2" presStyleCnt="9" custScaleX="146924">
        <dgm:presLayoutVars>
          <dgm:chMax val="1"/>
          <dgm:bulletEnabled val="1"/>
        </dgm:presLayoutVars>
      </dgm:prSet>
      <dgm:spPr/>
      <dgm:t>
        <a:bodyPr/>
        <a:lstStyle/>
        <a:p>
          <a:endParaRPr lang="it-IT"/>
        </a:p>
      </dgm:t>
    </dgm:pt>
    <dgm:pt modelId="{9C6F3DD0-782A-4B23-AE8E-EDC2A6877E4E}" type="pres">
      <dgm:prSet presAssocID="{5BDE5E38-77BB-4F87-8FA0-F835C5DF8FBD}" presName="sp" presStyleCnt="0"/>
      <dgm:spPr/>
    </dgm:pt>
    <dgm:pt modelId="{EEDA8163-9AFE-4123-8C56-17BE837A050F}" type="pres">
      <dgm:prSet presAssocID="{C97BAAFA-FDCD-4C4D-9366-1024448D4BA9}" presName="linNode" presStyleCnt="0"/>
      <dgm:spPr/>
    </dgm:pt>
    <dgm:pt modelId="{F3902CBC-0309-420E-B87C-BED8AC44DECE}" type="pres">
      <dgm:prSet presAssocID="{C97BAAFA-FDCD-4C4D-9366-1024448D4BA9}" presName="parentText" presStyleLbl="node1" presStyleIdx="3" presStyleCnt="9" custScaleX="148213">
        <dgm:presLayoutVars>
          <dgm:chMax val="1"/>
          <dgm:bulletEnabled val="1"/>
        </dgm:presLayoutVars>
      </dgm:prSet>
      <dgm:spPr/>
      <dgm:t>
        <a:bodyPr/>
        <a:lstStyle/>
        <a:p>
          <a:endParaRPr lang="it-IT"/>
        </a:p>
      </dgm:t>
    </dgm:pt>
    <dgm:pt modelId="{BDAAD8A7-EC47-42DA-B8F9-50B80F804DB3}" type="pres">
      <dgm:prSet presAssocID="{4CE39E6A-B3D8-4684-A7DF-EC33D7240276}" presName="sp" presStyleCnt="0"/>
      <dgm:spPr/>
    </dgm:pt>
    <dgm:pt modelId="{17BB5C4F-DDCE-42EB-A2AD-B13D2D31C433}" type="pres">
      <dgm:prSet presAssocID="{F0F19FCC-196F-415F-BFDF-643B82333938}" presName="linNode" presStyleCnt="0"/>
      <dgm:spPr/>
    </dgm:pt>
    <dgm:pt modelId="{A1613CCB-77B4-4135-9A24-5372E8DABEAD}" type="pres">
      <dgm:prSet presAssocID="{F0F19FCC-196F-415F-BFDF-643B82333938}" presName="parentText" presStyleLbl="node1" presStyleIdx="4" presStyleCnt="9" custScaleX="148213">
        <dgm:presLayoutVars>
          <dgm:chMax val="1"/>
          <dgm:bulletEnabled val="1"/>
        </dgm:presLayoutVars>
      </dgm:prSet>
      <dgm:spPr/>
      <dgm:t>
        <a:bodyPr/>
        <a:lstStyle/>
        <a:p>
          <a:endParaRPr lang="it-IT"/>
        </a:p>
      </dgm:t>
    </dgm:pt>
    <dgm:pt modelId="{F5FB22EA-A13B-4E12-B61C-CCE40394B766}" type="pres">
      <dgm:prSet presAssocID="{444C0A40-10D1-4F04-A35A-3F0446EC144D}" presName="sp" presStyleCnt="0"/>
      <dgm:spPr/>
    </dgm:pt>
    <dgm:pt modelId="{144D981F-81C0-4D16-ADB5-91971A0E4703}" type="pres">
      <dgm:prSet presAssocID="{F5EB65E9-3557-44E4-AA50-2B74A07B98FE}" presName="linNode" presStyleCnt="0"/>
      <dgm:spPr/>
    </dgm:pt>
    <dgm:pt modelId="{48A0EED3-CB6E-4E3C-97EE-6C3B6FAE3FE2}" type="pres">
      <dgm:prSet presAssocID="{F5EB65E9-3557-44E4-AA50-2B74A07B98FE}" presName="parentText" presStyleLbl="node1" presStyleIdx="5" presStyleCnt="9" custScaleX="148213">
        <dgm:presLayoutVars>
          <dgm:chMax val="1"/>
          <dgm:bulletEnabled val="1"/>
        </dgm:presLayoutVars>
      </dgm:prSet>
      <dgm:spPr/>
      <dgm:t>
        <a:bodyPr/>
        <a:lstStyle/>
        <a:p>
          <a:endParaRPr lang="it-IT"/>
        </a:p>
      </dgm:t>
    </dgm:pt>
    <dgm:pt modelId="{1D9E5AE0-843B-4354-AC02-4AD85B330908}" type="pres">
      <dgm:prSet presAssocID="{809BB1E3-04C6-4585-B54A-C59BCE6B761B}" presName="sp" presStyleCnt="0"/>
      <dgm:spPr/>
    </dgm:pt>
    <dgm:pt modelId="{8D361795-8D3A-4729-9B25-CF0D9C6D1AB5}" type="pres">
      <dgm:prSet presAssocID="{53A3C5C6-5DB3-4C21-8DD3-47D8F57F26EE}" presName="linNode" presStyleCnt="0"/>
      <dgm:spPr/>
    </dgm:pt>
    <dgm:pt modelId="{DD1BA2CA-B307-402B-9E84-39DFF8E339E4}" type="pres">
      <dgm:prSet presAssocID="{53A3C5C6-5DB3-4C21-8DD3-47D8F57F26EE}" presName="parentText" presStyleLbl="node1" presStyleIdx="6" presStyleCnt="9" custScaleX="148213">
        <dgm:presLayoutVars>
          <dgm:chMax val="1"/>
          <dgm:bulletEnabled val="1"/>
        </dgm:presLayoutVars>
      </dgm:prSet>
      <dgm:spPr/>
      <dgm:t>
        <a:bodyPr/>
        <a:lstStyle/>
        <a:p>
          <a:endParaRPr lang="it-IT"/>
        </a:p>
      </dgm:t>
    </dgm:pt>
    <dgm:pt modelId="{62429597-D215-4CA4-A1CE-2D114093969C}" type="pres">
      <dgm:prSet presAssocID="{2D9D2CC2-7CD4-45D3-A22B-D8717BC813AA}" presName="sp" presStyleCnt="0"/>
      <dgm:spPr/>
    </dgm:pt>
    <dgm:pt modelId="{A869A45B-FD7E-4C3F-9F47-3349FDFBB013}" type="pres">
      <dgm:prSet presAssocID="{B8ECA425-D809-4760-BF81-C16E8966C74D}" presName="linNode" presStyleCnt="0"/>
      <dgm:spPr/>
    </dgm:pt>
    <dgm:pt modelId="{473F94DB-AC2A-4FBA-8149-0AC0CA6F509E}" type="pres">
      <dgm:prSet presAssocID="{B8ECA425-D809-4760-BF81-C16E8966C74D}" presName="parentText" presStyleLbl="node1" presStyleIdx="7" presStyleCnt="9" custScaleX="146924">
        <dgm:presLayoutVars>
          <dgm:chMax val="1"/>
          <dgm:bulletEnabled val="1"/>
        </dgm:presLayoutVars>
      </dgm:prSet>
      <dgm:spPr/>
      <dgm:t>
        <a:bodyPr/>
        <a:lstStyle/>
        <a:p>
          <a:endParaRPr lang="it-IT"/>
        </a:p>
      </dgm:t>
    </dgm:pt>
    <dgm:pt modelId="{8330517A-F5E2-4199-887D-DBDE4D09CFD7}" type="pres">
      <dgm:prSet presAssocID="{1D303BCA-074F-4036-A496-6C57A5D21650}" presName="sp" presStyleCnt="0"/>
      <dgm:spPr/>
    </dgm:pt>
    <dgm:pt modelId="{090B98C2-99BE-4A6B-A815-1718B45EACC6}" type="pres">
      <dgm:prSet presAssocID="{4B11BC43-0849-4A5D-9FDB-3BFF42154ED3}" presName="linNode" presStyleCnt="0"/>
      <dgm:spPr/>
    </dgm:pt>
    <dgm:pt modelId="{27124A5B-743F-432E-9F6F-8CD75EFA3E72}" type="pres">
      <dgm:prSet presAssocID="{4B11BC43-0849-4A5D-9FDB-3BFF42154ED3}" presName="parentText" presStyleLbl="node1" presStyleIdx="8" presStyleCnt="9" custScaleX="277778">
        <dgm:presLayoutVars>
          <dgm:chMax val="1"/>
          <dgm:bulletEnabled val="1"/>
        </dgm:presLayoutVars>
      </dgm:prSet>
      <dgm:spPr/>
      <dgm:t>
        <a:bodyPr/>
        <a:lstStyle/>
        <a:p>
          <a:endParaRPr lang="it-IT"/>
        </a:p>
      </dgm:t>
    </dgm:pt>
  </dgm:ptLst>
  <dgm:cxnLst>
    <dgm:cxn modelId="{363ECA15-A95E-4140-B1AB-2DD77535C3EB}" type="presOf" srcId="{B8ECA425-D809-4760-BF81-C16E8966C74D}" destId="{473F94DB-AC2A-4FBA-8149-0AC0CA6F509E}" srcOrd="0" destOrd="0" presId="urn:microsoft.com/office/officeart/2005/8/layout/vList5"/>
    <dgm:cxn modelId="{3B2AB701-53AE-4904-BC12-C1B13F570057}" srcId="{4C7FFEEF-416F-479B-8417-8F6F3099B1E1}" destId="{C97BAAFA-FDCD-4C4D-9366-1024448D4BA9}" srcOrd="3" destOrd="0" parTransId="{89A45EBA-79D5-48EB-8C1A-E9B6C7E65FFB}" sibTransId="{4CE39E6A-B3D8-4684-A7DF-EC33D7240276}"/>
    <dgm:cxn modelId="{9D221F63-0A49-4E44-8C85-C91457F5E642}" srcId="{4C7FFEEF-416F-479B-8417-8F6F3099B1E1}" destId="{1B01D451-93A3-4010-BA51-687720F4BFC6}" srcOrd="2" destOrd="0" parTransId="{B3B16819-BDF0-4BD5-95FD-9623305DBB98}" sibTransId="{5BDE5E38-77BB-4F87-8FA0-F835C5DF8FBD}"/>
    <dgm:cxn modelId="{CE260E70-361D-41BC-9969-8B4F31DD0D77}" type="presOf" srcId="{1B01D451-93A3-4010-BA51-687720F4BFC6}" destId="{FFEFFBF9-2F32-4D38-9137-2C29EA870D14}" srcOrd="0" destOrd="0" presId="urn:microsoft.com/office/officeart/2005/8/layout/vList5"/>
    <dgm:cxn modelId="{024B02F7-CC86-48F2-A71D-6353ED15E9C7}" srcId="{4C7FFEEF-416F-479B-8417-8F6F3099B1E1}" destId="{F0F19FCC-196F-415F-BFDF-643B82333938}" srcOrd="4" destOrd="0" parTransId="{E817B6F1-AE24-4EC8-B0AE-A2C26CB80ABF}" sibTransId="{444C0A40-10D1-4F04-A35A-3F0446EC144D}"/>
    <dgm:cxn modelId="{614C4D88-D085-443D-8AAB-373DB048707B}" type="presOf" srcId="{7BF00CE4-60ED-4D14-ADBC-5DFB5059C484}" destId="{CE34B1ED-398F-4A16-8DFD-EB6073EA8CA7}" srcOrd="0" destOrd="0" presId="urn:microsoft.com/office/officeart/2005/8/layout/vList5"/>
    <dgm:cxn modelId="{7403F556-9248-4FFD-BAAF-CEF175F88090}" srcId="{4C7FFEEF-416F-479B-8417-8F6F3099B1E1}" destId="{F5EB65E9-3557-44E4-AA50-2B74A07B98FE}" srcOrd="5" destOrd="0" parTransId="{6CDE10D0-3A56-4CC1-B7D7-AD5F9EF06043}" sibTransId="{809BB1E3-04C6-4585-B54A-C59BCE6B761B}"/>
    <dgm:cxn modelId="{CEBFF165-9B72-4117-9E56-18C44573EE7F}" type="presOf" srcId="{C97BAAFA-FDCD-4C4D-9366-1024448D4BA9}" destId="{F3902CBC-0309-420E-B87C-BED8AC44DECE}" srcOrd="0" destOrd="0" presId="urn:microsoft.com/office/officeart/2005/8/layout/vList5"/>
    <dgm:cxn modelId="{C35A4769-4F64-4783-BE35-C6A41E70A3A4}" type="presOf" srcId="{4C7FFEEF-416F-479B-8417-8F6F3099B1E1}" destId="{CFF70915-2319-4B43-86C5-5C2F4DEE2BF8}" srcOrd="0" destOrd="0" presId="urn:microsoft.com/office/officeart/2005/8/layout/vList5"/>
    <dgm:cxn modelId="{E128C9D6-DEFC-4E62-94FF-683E85FDB9A8}" srcId="{4C7FFEEF-416F-479B-8417-8F6F3099B1E1}" destId="{4B11BC43-0849-4A5D-9FDB-3BFF42154ED3}" srcOrd="8" destOrd="0" parTransId="{DED73B40-7D32-40E1-B741-24EA4AA7464B}" sibTransId="{D75CD3F8-3F01-410F-8C69-75DBD0F13106}"/>
    <dgm:cxn modelId="{91959C6B-1832-4490-A6EF-52FAB115B751}" type="presOf" srcId="{F0F19FCC-196F-415F-BFDF-643B82333938}" destId="{A1613CCB-77B4-4135-9A24-5372E8DABEAD}" srcOrd="0" destOrd="0" presId="urn:microsoft.com/office/officeart/2005/8/layout/vList5"/>
    <dgm:cxn modelId="{2B75A43E-790F-4C78-84AE-D284049937F4}" type="presOf" srcId="{53A3C5C6-5DB3-4C21-8DD3-47D8F57F26EE}" destId="{DD1BA2CA-B307-402B-9E84-39DFF8E339E4}" srcOrd="0" destOrd="0" presId="urn:microsoft.com/office/officeart/2005/8/layout/vList5"/>
    <dgm:cxn modelId="{BB418BDA-516D-44E9-8A59-9306BFEC8A1F}" type="presOf" srcId="{F5B358D0-0BB8-4664-9B7C-5E3A9057DE5E}" destId="{47F798C2-9CE3-43B8-A297-CCB5C03078C6}" srcOrd="0" destOrd="0" presId="urn:microsoft.com/office/officeart/2005/8/layout/vList5"/>
    <dgm:cxn modelId="{7A224B27-0CF5-43C3-A326-C93EE3A391C5}" srcId="{4C7FFEEF-416F-479B-8417-8F6F3099B1E1}" destId="{F5B358D0-0BB8-4664-9B7C-5E3A9057DE5E}" srcOrd="0" destOrd="0" parTransId="{1816AD73-09CC-4DBD-A41B-C8DC20F1027A}" sibTransId="{477092B8-EB08-4110-88C2-E521F323A2C0}"/>
    <dgm:cxn modelId="{6C0BCC03-9688-4C4A-B21C-21A55B6B1B61}" srcId="{4C7FFEEF-416F-479B-8417-8F6F3099B1E1}" destId="{53A3C5C6-5DB3-4C21-8DD3-47D8F57F26EE}" srcOrd="6" destOrd="0" parTransId="{B0910681-9A81-4DB0-B6AE-6A5CC0A1A517}" sibTransId="{2D9D2CC2-7CD4-45D3-A22B-D8717BC813AA}"/>
    <dgm:cxn modelId="{848C7F4D-0FE3-47E6-8FD3-0EDE378D9CA1}" srcId="{4C7FFEEF-416F-479B-8417-8F6F3099B1E1}" destId="{7BF00CE4-60ED-4D14-ADBC-5DFB5059C484}" srcOrd="1" destOrd="0" parTransId="{559420CA-D1E5-4AEB-896C-0DE432E7F11E}" sibTransId="{41D88E6E-FA3F-4DEE-BB7C-581E15C4A129}"/>
    <dgm:cxn modelId="{4F361ECD-1063-4AB0-92ED-5C5508730007}" srcId="{4C7FFEEF-416F-479B-8417-8F6F3099B1E1}" destId="{B8ECA425-D809-4760-BF81-C16E8966C74D}" srcOrd="7" destOrd="0" parTransId="{A25BA486-5782-4CB9-B529-A1129105C72D}" sibTransId="{1D303BCA-074F-4036-A496-6C57A5D21650}"/>
    <dgm:cxn modelId="{44A0896F-56B0-430E-B123-A51ED0887C6B}" type="presOf" srcId="{F5EB65E9-3557-44E4-AA50-2B74A07B98FE}" destId="{48A0EED3-CB6E-4E3C-97EE-6C3B6FAE3FE2}" srcOrd="0" destOrd="0" presId="urn:microsoft.com/office/officeart/2005/8/layout/vList5"/>
    <dgm:cxn modelId="{21A47B03-27E1-4310-8F7C-EC803527237E}" type="presOf" srcId="{4B11BC43-0849-4A5D-9FDB-3BFF42154ED3}" destId="{27124A5B-743F-432E-9F6F-8CD75EFA3E72}" srcOrd="0" destOrd="0" presId="urn:microsoft.com/office/officeart/2005/8/layout/vList5"/>
    <dgm:cxn modelId="{DB894622-9BA3-431B-8795-FA74FF557D2D}" type="presParOf" srcId="{CFF70915-2319-4B43-86C5-5C2F4DEE2BF8}" destId="{AE5283EB-87BC-423F-9DCE-72D4FE6417EB}" srcOrd="0" destOrd="0" presId="urn:microsoft.com/office/officeart/2005/8/layout/vList5"/>
    <dgm:cxn modelId="{841442D8-8EBB-470D-9F3A-D044A552EA72}" type="presParOf" srcId="{AE5283EB-87BC-423F-9DCE-72D4FE6417EB}" destId="{47F798C2-9CE3-43B8-A297-CCB5C03078C6}" srcOrd="0" destOrd="0" presId="urn:microsoft.com/office/officeart/2005/8/layout/vList5"/>
    <dgm:cxn modelId="{EEACEAFE-EC0A-4B0C-A5F7-D8131CF33C39}" type="presParOf" srcId="{CFF70915-2319-4B43-86C5-5C2F4DEE2BF8}" destId="{0D9013C8-278E-46EA-ABC1-61ECBA9A7710}" srcOrd="1" destOrd="0" presId="urn:microsoft.com/office/officeart/2005/8/layout/vList5"/>
    <dgm:cxn modelId="{2FB6097A-7F1D-49B0-BD5D-359639BB54EB}" type="presParOf" srcId="{CFF70915-2319-4B43-86C5-5C2F4DEE2BF8}" destId="{9CDC1E2C-0314-40DB-A7BD-226BC48C167E}" srcOrd="2" destOrd="0" presId="urn:microsoft.com/office/officeart/2005/8/layout/vList5"/>
    <dgm:cxn modelId="{B846E3AB-549D-4895-B3C0-DBB2725E140F}" type="presParOf" srcId="{9CDC1E2C-0314-40DB-A7BD-226BC48C167E}" destId="{CE34B1ED-398F-4A16-8DFD-EB6073EA8CA7}" srcOrd="0" destOrd="0" presId="urn:microsoft.com/office/officeart/2005/8/layout/vList5"/>
    <dgm:cxn modelId="{E0DCADB2-1DCD-410E-BDAE-E755D1D2E8F0}" type="presParOf" srcId="{CFF70915-2319-4B43-86C5-5C2F4DEE2BF8}" destId="{1A8E6BCE-A76F-43EC-B514-FC417EEAB90D}" srcOrd="3" destOrd="0" presId="urn:microsoft.com/office/officeart/2005/8/layout/vList5"/>
    <dgm:cxn modelId="{3901CAB8-2624-408F-9A7B-1688F4B667E6}" type="presParOf" srcId="{CFF70915-2319-4B43-86C5-5C2F4DEE2BF8}" destId="{FB5D9C3D-F409-464F-BCB5-2F4331851584}" srcOrd="4" destOrd="0" presId="urn:microsoft.com/office/officeart/2005/8/layout/vList5"/>
    <dgm:cxn modelId="{8CCC61F2-50B2-4EE3-A41D-D2203A1F6B7A}" type="presParOf" srcId="{FB5D9C3D-F409-464F-BCB5-2F4331851584}" destId="{FFEFFBF9-2F32-4D38-9137-2C29EA870D14}" srcOrd="0" destOrd="0" presId="urn:microsoft.com/office/officeart/2005/8/layout/vList5"/>
    <dgm:cxn modelId="{C21CB575-D1D7-435A-97DD-197D930E0DEF}" type="presParOf" srcId="{CFF70915-2319-4B43-86C5-5C2F4DEE2BF8}" destId="{9C6F3DD0-782A-4B23-AE8E-EDC2A6877E4E}" srcOrd="5" destOrd="0" presId="urn:microsoft.com/office/officeart/2005/8/layout/vList5"/>
    <dgm:cxn modelId="{AE2F40AC-6C48-43CE-9AC9-65B99642EB30}" type="presParOf" srcId="{CFF70915-2319-4B43-86C5-5C2F4DEE2BF8}" destId="{EEDA8163-9AFE-4123-8C56-17BE837A050F}" srcOrd="6" destOrd="0" presId="urn:microsoft.com/office/officeart/2005/8/layout/vList5"/>
    <dgm:cxn modelId="{251D6172-C1A4-4DA1-8126-4D403F376117}" type="presParOf" srcId="{EEDA8163-9AFE-4123-8C56-17BE837A050F}" destId="{F3902CBC-0309-420E-B87C-BED8AC44DECE}" srcOrd="0" destOrd="0" presId="urn:microsoft.com/office/officeart/2005/8/layout/vList5"/>
    <dgm:cxn modelId="{722E870A-7DE9-4000-86C6-893C2C0FD095}" type="presParOf" srcId="{CFF70915-2319-4B43-86C5-5C2F4DEE2BF8}" destId="{BDAAD8A7-EC47-42DA-B8F9-50B80F804DB3}" srcOrd="7" destOrd="0" presId="urn:microsoft.com/office/officeart/2005/8/layout/vList5"/>
    <dgm:cxn modelId="{99223630-5DA9-47CD-BAB1-8A731E474C62}" type="presParOf" srcId="{CFF70915-2319-4B43-86C5-5C2F4DEE2BF8}" destId="{17BB5C4F-DDCE-42EB-A2AD-B13D2D31C433}" srcOrd="8" destOrd="0" presId="urn:microsoft.com/office/officeart/2005/8/layout/vList5"/>
    <dgm:cxn modelId="{EAB9C790-CB2A-42F7-BB6F-70E075FDC5A1}" type="presParOf" srcId="{17BB5C4F-DDCE-42EB-A2AD-B13D2D31C433}" destId="{A1613CCB-77B4-4135-9A24-5372E8DABEAD}" srcOrd="0" destOrd="0" presId="urn:microsoft.com/office/officeart/2005/8/layout/vList5"/>
    <dgm:cxn modelId="{6E6F6BBC-05F4-40A2-A342-42C0E786858B}" type="presParOf" srcId="{CFF70915-2319-4B43-86C5-5C2F4DEE2BF8}" destId="{F5FB22EA-A13B-4E12-B61C-CCE40394B766}" srcOrd="9" destOrd="0" presId="urn:microsoft.com/office/officeart/2005/8/layout/vList5"/>
    <dgm:cxn modelId="{2A32DB1B-5A5A-4D3A-9865-71E7D84A10A8}" type="presParOf" srcId="{CFF70915-2319-4B43-86C5-5C2F4DEE2BF8}" destId="{144D981F-81C0-4D16-ADB5-91971A0E4703}" srcOrd="10" destOrd="0" presId="urn:microsoft.com/office/officeart/2005/8/layout/vList5"/>
    <dgm:cxn modelId="{4AE88667-2892-4AD8-9DA8-01F58E97A74E}" type="presParOf" srcId="{144D981F-81C0-4D16-ADB5-91971A0E4703}" destId="{48A0EED3-CB6E-4E3C-97EE-6C3B6FAE3FE2}" srcOrd="0" destOrd="0" presId="urn:microsoft.com/office/officeart/2005/8/layout/vList5"/>
    <dgm:cxn modelId="{1B6BB023-8C9D-40FB-8560-5BAD5EBE9E1D}" type="presParOf" srcId="{CFF70915-2319-4B43-86C5-5C2F4DEE2BF8}" destId="{1D9E5AE0-843B-4354-AC02-4AD85B330908}" srcOrd="11" destOrd="0" presId="urn:microsoft.com/office/officeart/2005/8/layout/vList5"/>
    <dgm:cxn modelId="{2CCD3AE2-0CDE-4F63-B3F1-DEBD82A209CF}" type="presParOf" srcId="{CFF70915-2319-4B43-86C5-5C2F4DEE2BF8}" destId="{8D361795-8D3A-4729-9B25-CF0D9C6D1AB5}" srcOrd="12" destOrd="0" presId="urn:microsoft.com/office/officeart/2005/8/layout/vList5"/>
    <dgm:cxn modelId="{9FDBABA9-E5E7-4341-99AA-91CB64839DDA}" type="presParOf" srcId="{8D361795-8D3A-4729-9B25-CF0D9C6D1AB5}" destId="{DD1BA2CA-B307-402B-9E84-39DFF8E339E4}" srcOrd="0" destOrd="0" presId="urn:microsoft.com/office/officeart/2005/8/layout/vList5"/>
    <dgm:cxn modelId="{B8B0363B-DD0B-4A8A-BDC9-5CBDBB93B3B2}" type="presParOf" srcId="{CFF70915-2319-4B43-86C5-5C2F4DEE2BF8}" destId="{62429597-D215-4CA4-A1CE-2D114093969C}" srcOrd="13" destOrd="0" presId="urn:microsoft.com/office/officeart/2005/8/layout/vList5"/>
    <dgm:cxn modelId="{ACBB4CA0-6EAB-4FF8-A4D6-A9CABE792F49}" type="presParOf" srcId="{CFF70915-2319-4B43-86C5-5C2F4DEE2BF8}" destId="{A869A45B-FD7E-4C3F-9F47-3349FDFBB013}" srcOrd="14" destOrd="0" presId="urn:microsoft.com/office/officeart/2005/8/layout/vList5"/>
    <dgm:cxn modelId="{A967F606-12FC-40D5-9C01-A35588FDF6BF}" type="presParOf" srcId="{A869A45B-FD7E-4C3F-9F47-3349FDFBB013}" destId="{473F94DB-AC2A-4FBA-8149-0AC0CA6F509E}" srcOrd="0" destOrd="0" presId="urn:microsoft.com/office/officeart/2005/8/layout/vList5"/>
    <dgm:cxn modelId="{3A32D39E-E961-4E03-9C17-B6742109AD1D}" type="presParOf" srcId="{CFF70915-2319-4B43-86C5-5C2F4DEE2BF8}" destId="{8330517A-F5E2-4199-887D-DBDE4D09CFD7}" srcOrd="15" destOrd="0" presId="urn:microsoft.com/office/officeart/2005/8/layout/vList5"/>
    <dgm:cxn modelId="{33249FAD-BF1D-4587-8C3E-D0590F407826}" type="presParOf" srcId="{CFF70915-2319-4B43-86C5-5C2F4DEE2BF8}" destId="{090B98C2-99BE-4A6B-A815-1718B45EACC6}" srcOrd="16" destOrd="0" presId="urn:microsoft.com/office/officeart/2005/8/layout/vList5"/>
    <dgm:cxn modelId="{57C438E0-E1FF-412F-9654-8D64FF708265}" type="presParOf" srcId="{090B98C2-99BE-4A6B-A815-1718B45EACC6}" destId="{27124A5B-743F-432E-9F6F-8CD75EFA3E72}" srcOrd="0" destOrd="0" presId="urn:microsoft.com/office/officeart/2005/8/layout/vList5"/>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327E9E6-B808-4DE5-828D-DDEF831D1314}" type="doc">
      <dgm:prSet loTypeId="urn:microsoft.com/office/officeart/2005/8/layout/vList2" loCatId="list" qsTypeId="urn:microsoft.com/office/officeart/2005/8/quickstyle/simple1#56" qsCatId="simple" csTypeId="urn:microsoft.com/office/officeart/2005/8/colors/colorful1" csCatId="colorful" phldr="1"/>
      <dgm:spPr/>
      <dgm:t>
        <a:bodyPr/>
        <a:lstStyle/>
        <a:p>
          <a:endParaRPr lang="it-IT"/>
        </a:p>
      </dgm:t>
    </dgm:pt>
    <dgm:pt modelId="{975B33B2-5B7F-450F-BA5E-CA6E03E40B20}">
      <dgm:prSet/>
      <dgm:spPr/>
      <dgm:t>
        <a:bodyPr/>
        <a:lstStyle/>
        <a:p>
          <a:pPr rtl="0"/>
          <a:r>
            <a:rPr lang="it-IT" b="0" baseline="0" dirty="0" smtClean="0"/>
            <a:t>Fondi strutturali: dal rischio disimpegno al raggiungimento degli obiettivi quantitativi di impegno e spesa</a:t>
          </a:r>
          <a:endParaRPr lang="it-IT" b="0" baseline="0" dirty="0"/>
        </a:p>
      </dgm:t>
    </dgm:pt>
    <dgm:pt modelId="{DBB1BF27-34B9-4E08-A3A6-C6A9E48217D8}" type="parTrans" cxnId="{0183A9CF-61B8-4057-998F-7BE1EE463549}">
      <dgm:prSet/>
      <dgm:spPr/>
      <dgm:t>
        <a:bodyPr/>
        <a:lstStyle/>
        <a:p>
          <a:endParaRPr lang="it-IT"/>
        </a:p>
      </dgm:t>
    </dgm:pt>
    <dgm:pt modelId="{82374618-20BC-467C-B098-3D2783223510}" type="sibTrans" cxnId="{0183A9CF-61B8-4057-998F-7BE1EE463549}">
      <dgm:prSet/>
      <dgm:spPr/>
      <dgm:t>
        <a:bodyPr/>
        <a:lstStyle/>
        <a:p>
          <a:endParaRPr lang="it-IT"/>
        </a:p>
      </dgm:t>
    </dgm:pt>
    <dgm:pt modelId="{E5A1B7B8-12FF-4EFF-82FB-09D109021DC0}" type="pres">
      <dgm:prSet presAssocID="{A327E9E6-B808-4DE5-828D-DDEF831D1314}" presName="linear" presStyleCnt="0">
        <dgm:presLayoutVars>
          <dgm:animLvl val="lvl"/>
          <dgm:resizeHandles val="exact"/>
        </dgm:presLayoutVars>
      </dgm:prSet>
      <dgm:spPr/>
      <dgm:t>
        <a:bodyPr/>
        <a:lstStyle/>
        <a:p>
          <a:endParaRPr lang="it-IT"/>
        </a:p>
      </dgm:t>
    </dgm:pt>
    <dgm:pt modelId="{A1968B22-19A0-41EF-BC8D-1FCD3EF2EBD7}" type="pres">
      <dgm:prSet presAssocID="{975B33B2-5B7F-450F-BA5E-CA6E03E40B20}" presName="parentText" presStyleLbl="node1" presStyleIdx="0" presStyleCnt="1">
        <dgm:presLayoutVars>
          <dgm:chMax val="0"/>
          <dgm:bulletEnabled val="1"/>
        </dgm:presLayoutVars>
      </dgm:prSet>
      <dgm:spPr/>
      <dgm:t>
        <a:bodyPr/>
        <a:lstStyle/>
        <a:p>
          <a:endParaRPr lang="it-IT"/>
        </a:p>
      </dgm:t>
    </dgm:pt>
  </dgm:ptLst>
  <dgm:cxnLst>
    <dgm:cxn modelId="{A8A045C3-3CD9-420A-94F9-708F51C5A55C}" type="presOf" srcId="{975B33B2-5B7F-450F-BA5E-CA6E03E40B20}" destId="{A1968B22-19A0-41EF-BC8D-1FCD3EF2EBD7}" srcOrd="0" destOrd="0" presId="urn:microsoft.com/office/officeart/2005/8/layout/vList2"/>
    <dgm:cxn modelId="{36767CFC-6F92-4E7B-A6BB-6BE51C3300D3}" type="presOf" srcId="{A327E9E6-B808-4DE5-828D-DDEF831D1314}" destId="{E5A1B7B8-12FF-4EFF-82FB-09D109021DC0}" srcOrd="0" destOrd="0" presId="urn:microsoft.com/office/officeart/2005/8/layout/vList2"/>
    <dgm:cxn modelId="{0183A9CF-61B8-4057-998F-7BE1EE463549}" srcId="{A327E9E6-B808-4DE5-828D-DDEF831D1314}" destId="{975B33B2-5B7F-450F-BA5E-CA6E03E40B20}" srcOrd="0" destOrd="0" parTransId="{DBB1BF27-34B9-4E08-A3A6-C6A9E48217D8}" sibTransId="{82374618-20BC-467C-B098-3D2783223510}"/>
    <dgm:cxn modelId="{1947F5DF-892C-45F7-A84B-12BFFE7A17AC}" type="presParOf" srcId="{E5A1B7B8-12FF-4EFF-82FB-09D109021DC0}" destId="{A1968B22-19A0-41EF-BC8D-1FCD3EF2EBD7}"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930D614-FCC0-4228-9CD7-8DBC8C864726}" type="doc">
      <dgm:prSet loTypeId="urn:microsoft.com/office/officeart/2005/8/layout/process4" loCatId="list" qsTypeId="urn:microsoft.com/office/officeart/2005/8/quickstyle/simple1#57" qsCatId="simple" csTypeId="urn:microsoft.com/office/officeart/2005/8/colors/accent1_2#46" csCatId="accent1"/>
      <dgm:spPr/>
      <dgm:t>
        <a:bodyPr/>
        <a:lstStyle/>
        <a:p>
          <a:endParaRPr lang="it-IT"/>
        </a:p>
      </dgm:t>
    </dgm:pt>
    <dgm:pt modelId="{2AB7160F-6888-4FCE-B8EA-27944DAAC435}">
      <dgm:prSet/>
      <dgm:spPr/>
      <dgm:t>
        <a:bodyPr/>
        <a:lstStyle/>
        <a:p>
          <a:pPr rtl="0"/>
          <a:r>
            <a:rPr lang="it-IT" dirty="0" smtClean="0"/>
            <a:t>I dati della Ragioneria dello Stato ci davano ancora ad ottobre 2010 all’ultimo posto per spesa del FSE (con lo 0,1% a fronte di una media Italia del 13,8) e al penultimo posto per spesa del FESR (con il 5,6% a fronte di una media Italia dell’8,6, solo la Campania peggio di noi).</a:t>
          </a:r>
          <a:endParaRPr lang="it-IT" dirty="0"/>
        </a:p>
      </dgm:t>
    </dgm:pt>
    <dgm:pt modelId="{9AE45FA6-4C8D-4065-9417-257E79F914CB}" type="parTrans" cxnId="{34D8C6BB-271B-4F19-AE0A-3777423295ED}">
      <dgm:prSet/>
      <dgm:spPr/>
      <dgm:t>
        <a:bodyPr/>
        <a:lstStyle/>
        <a:p>
          <a:endParaRPr lang="it-IT"/>
        </a:p>
      </dgm:t>
    </dgm:pt>
    <dgm:pt modelId="{AA4E9C04-1C20-4A26-AD84-058531E95216}" type="sibTrans" cxnId="{34D8C6BB-271B-4F19-AE0A-3777423295ED}">
      <dgm:prSet/>
      <dgm:spPr/>
      <dgm:t>
        <a:bodyPr/>
        <a:lstStyle/>
        <a:p>
          <a:endParaRPr lang="it-IT"/>
        </a:p>
      </dgm:t>
    </dgm:pt>
    <dgm:pt modelId="{1207D6D7-E22A-46BF-A5C2-A4029E5AFF32}">
      <dgm:prSet/>
      <dgm:spPr/>
      <dgm:t>
        <a:bodyPr/>
        <a:lstStyle/>
        <a:p>
          <a:pPr rtl="0"/>
          <a:r>
            <a:rPr lang="it-IT" dirty="0" smtClean="0"/>
            <a:t>Per non perdere le risorse al 31.12.2011, dovevamo riuscire a spendere a quella data ulteriori 59,7 milioni di FESR e 54,7 di FSE. Significa +110,6% per quanto riguarda il FESR e +179,8% per quanto riguarda il FSE. Ce l’abbiamo fatta.</a:t>
          </a:r>
          <a:endParaRPr lang="it-IT" dirty="0"/>
        </a:p>
      </dgm:t>
    </dgm:pt>
    <dgm:pt modelId="{71B60354-0857-4337-B9F1-37BCEC26CC19}" type="parTrans" cxnId="{53C44CC4-03AD-4A46-8E4B-875CBAB4C100}">
      <dgm:prSet/>
      <dgm:spPr/>
      <dgm:t>
        <a:bodyPr/>
        <a:lstStyle/>
        <a:p>
          <a:endParaRPr lang="it-IT"/>
        </a:p>
      </dgm:t>
    </dgm:pt>
    <dgm:pt modelId="{C23AEE33-2664-4ACC-8E8E-3FD976170EDE}" type="sibTrans" cxnId="{53C44CC4-03AD-4A46-8E4B-875CBAB4C100}">
      <dgm:prSet/>
      <dgm:spPr/>
      <dgm:t>
        <a:bodyPr/>
        <a:lstStyle/>
        <a:p>
          <a:endParaRPr lang="it-IT"/>
        </a:p>
      </dgm:t>
    </dgm:pt>
    <dgm:pt modelId="{5C1B2E3D-F00B-4158-BE86-1EA0B783199F}">
      <dgm:prSet/>
      <dgm:spPr/>
      <dgm:t>
        <a:bodyPr/>
        <a:lstStyle/>
        <a:p>
          <a:pPr rtl="0"/>
          <a:r>
            <a:rPr lang="it-IT" dirty="0" smtClean="0"/>
            <a:t>Ora, il FSE non solo riesce a non perdere risorse, ma con la recente programmazione 2012-2013 si è riallineato ai tempi del programma, senza più corrergli dietro. Il FESR, con la rimodulazione fatta e la riprogrammazione in corso, punta a salvare il programma  e a scongiurare il disimpegni di risorse, che in assenza di correzioni sarebbe certamente intervenuto.</a:t>
          </a:r>
          <a:endParaRPr lang="it-IT" dirty="0"/>
        </a:p>
      </dgm:t>
    </dgm:pt>
    <dgm:pt modelId="{CD8293B9-432D-48AE-A5C6-8F452F356D48}" type="parTrans" cxnId="{1B8954EA-B453-40F1-9060-AE7BF41C58AE}">
      <dgm:prSet/>
      <dgm:spPr/>
      <dgm:t>
        <a:bodyPr/>
        <a:lstStyle/>
        <a:p>
          <a:endParaRPr lang="it-IT"/>
        </a:p>
      </dgm:t>
    </dgm:pt>
    <dgm:pt modelId="{DB0FDCD8-44AC-447F-B1F0-0EF093E2425F}" type="sibTrans" cxnId="{1B8954EA-B453-40F1-9060-AE7BF41C58AE}">
      <dgm:prSet/>
      <dgm:spPr/>
      <dgm:t>
        <a:bodyPr/>
        <a:lstStyle/>
        <a:p>
          <a:endParaRPr lang="it-IT"/>
        </a:p>
      </dgm:t>
    </dgm:pt>
    <dgm:pt modelId="{5E4C75EB-1ED4-4974-BB02-12AD9F702F56}" type="pres">
      <dgm:prSet presAssocID="{B930D614-FCC0-4228-9CD7-8DBC8C864726}" presName="Name0" presStyleCnt="0">
        <dgm:presLayoutVars>
          <dgm:dir/>
          <dgm:animLvl val="lvl"/>
          <dgm:resizeHandles val="exact"/>
        </dgm:presLayoutVars>
      </dgm:prSet>
      <dgm:spPr/>
      <dgm:t>
        <a:bodyPr/>
        <a:lstStyle/>
        <a:p>
          <a:endParaRPr lang="it-IT"/>
        </a:p>
      </dgm:t>
    </dgm:pt>
    <dgm:pt modelId="{F1C1ACF2-02BC-434D-BD07-D8813087AFE8}" type="pres">
      <dgm:prSet presAssocID="{5C1B2E3D-F00B-4158-BE86-1EA0B783199F}" presName="boxAndChildren" presStyleCnt="0"/>
      <dgm:spPr/>
    </dgm:pt>
    <dgm:pt modelId="{62A89CD7-89B3-49DC-8B5A-5E60838A274E}" type="pres">
      <dgm:prSet presAssocID="{5C1B2E3D-F00B-4158-BE86-1EA0B783199F}" presName="parentTextBox" presStyleLbl="node1" presStyleIdx="0" presStyleCnt="3"/>
      <dgm:spPr/>
      <dgm:t>
        <a:bodyPr/>
        <a:lstStyle/>
        <a:p>
          <a:endParaRPr lang="it-IT"/>
        </a:p>
      </dgm:t>
    </dgm:pt>
    <dgm:pt modelId="{EB24FB73-BE68-497F-BCF8-2DCC8A40AB67}" type="pres">
      <dgm:prSet presAssocID="{C23AEE33-2664-4ACC-8E8E-3FD976170EDE}" presName="sp" presStyleCnt="0"/>
      <dgm:spPr/>
    </dgm:pt>
    <dgm:pt modelId="{1AB3C7ED-D011-4E15-BC69-09B99034A9D9}" type="pres">
      <dgm:prSet presAssocID="{1207D6D7-E22A-46BF-A5C2-A4029E5AFF32}" presName="arrowAndChildren" presStyleCnt="0"/>
      <dgm:spPr/>
    </dgm:pt>
    <dgm:pt modelId="{EEFC80FB-FB86-41B2-B601-9450B868A39C}" type="pres">
      <dgm:prSet presAssocID="{1207D6D7-E22A-46BF-A5C2-A4029E5AFF32}" presName="parentTextArrow" presStyleLbl="node1" presStyleIdx="1" presStyleCnt="3"/>
      <dgm:spPr/>
      <dgm:t>
        <a:bodyPr/>
        <a:lstStyle/>
        <a:p>
          <a:endParaRPr lang="it-IT"/>
        </a:p>
      </dgm:t>
    </dgm:pt>
    <dgm:pt modelId="{F257747B-7036-4685-A0F0-C4B9EE765950}" type="pres">
      <dgm:prSet presAssocID="{AA4E9C04-1C20-4A26-AD84-058531E95216}" presName="sp" presStyleCnt="0"/>
      <dgm:spPr/>
    </dgm:pt>
    <dgm:pt modelId="{FF663A42-4F1B-46B3-9768-D6623B01550A}" type="pres">
      <dgm:prSet presAssocID="{2AB7160F-6888-4FCE-B8EA-27944DAAC435}" presName="arrowAndChildren" presStyleCnt="0"/>
      <dgm:spPr/>
    </dgm:pt>
    <dgm:pt modelId="{F1D29931-37B4-417E-86D3-5AF07168A84A}" type="pres">
      <dgm:prSet presAssocID="{2AB7160F-6888-4FCE-B8EA-27944DAAC435}" presName="parentTextArrow" presStyleLbl="node1" presStyleIdx="2" presStyleCnt="3"/>
      <dgm:spPr/>
      <dgm:t>
        <a:bodyPr/>
        <a:lstStyle/>
        <a:p>
          <a:endParaRPr lang="it-IT"/>
        </a:p>
      </dgm:t>
    </dgm:pt>
  </dgm:ptLst>
  <dgm:cxnLst>
    <dgm:cxn modelId="{AF246F7C-1AB6-4D60-BB63-2771E253629C}" type="presOf" srcId="{5C1B2E3D-F00B-4158-BE86-1EA0B783199F}" destId="{62A89CD7-89B3-49DC-8B5A-5E60838A274E}" srcOrd="0" destOrd="0" presId="urn:microsoft.com/office/officeart/2005/8/layout/process4"/>
    <dgm:cxn modelId="{92C8D139-7CC8-4AFC-83CB-3ADBCD4F4A3D}" type="presOf" srcId="{2AB7160F-6888-4FCE-B8EA-27944DAAC435}" destId="{F1D29931-37B4-417E-86D3-5AF07168A84A}" srcOrd="0" destOrd="0" presId="urn:microsoft.com/office/officeart/2005/8/layout/process4"/>
    <dgm:cxn modelId="{1B8954EA-B453-40F1-9060-AE7BF41C58AE}" srcId="{B930D614-FCC0-4228-9CD7-8DBC8C864726}" destId="{5C1B2E3D-F00B-4158-BE86-1EA0B783199F}" srcOrd="2" destOrd="0" parTransId="{CD8293B9-432D-48AE-A5C6-8F452F356D48}" sibTransId="{DB0FDCD8-44AC-447F-B1F0-0EF093E2425F}"/>
    <dgm:cxn modelId="{34D8C6BB-271B-4F19-AE0A-3777423295ED}" srcId="{B930D614-FCC0-4228-9CD7-8DBC8C864726}" destId="{2AB7160F-6888-4FCE-B8EA-27944DAAC435}" srcOrd="0" destOrd="0" parTransId="{9AE45FA6-4C8D-4065-9417-257E79F914CB}" sibTransId="{AA4E9C04-1C20-4A26-AD84-058531E95216}"/>
    <dgm:cxn modelId="{07AD7211-87E0-4ADC-B273-32E8FBBE427E}" type="presOf" srcId="{1207D6D7-E22A-46BF-A5C2-A4029E5AFF32}" destId="{EEFC80FB-FB86-41B2-B601-9450B868A39C}" srcOrd="0" destOrd="0" presId="urn:microsoft.com/office/officeart/2005/8/layout/process4"/>
    <dgm:cxn modelId="{53C44CC4-03AD-4A46-8E4B-875CBAB4C100}" srcId="{B930D614-FCC0-4228-9CD7-8DBC8C864726}" destId="{1207D6D7-E22A-46BF-A5C2-A4029E5AFF32}" srcOrd="1" destOrd="0" parTransId="{71B60354-0857-4337-B9F1-37BCEC26CC19}" sibTransId="{C23AEE33-2664-4ACC-8E8E-3FD976170EDE}"/>
    <dgm:cxn modelId="{8515D85F-550B-4665-8973-50A9EE1EABEC}" type="presOf" srcId="{B930D614-FCC0-4228-9CD7-8DBC8C864726}" destId="{5E4C75EB-1ED4-4974-BB02-12AD9F702F56}" srcOrd="0" destOrd="0" presId="urn:microsoft.com/office/officeart/2005/8/layout/process4"/>
    <dgm:cxn modelId="{B2C2F0E7-292C-400C-9A79-481EEE8F2FB0}" type="presParOf" srcId="{5E4C75EB-1ED4-4974-BB02-12AD9F702F56}" destId="{F1C1ACF2-02BC-434D-BD07-D8813087AFE8}" srcOrd="0" destOrd="0" presId="urn:microsoft.com/office/officeart/2005/8/layout/process4"/>
    <dgm:cxn modelId="{5C96BDB5-6EE0-4074-A111-D13603428661}" type="presParOf" srcId="{F1C1ACF2-02BC-434D-BD07-D8813087AFE8}" destId="{62A89CD7-89B3-49DC-8B5A-5E60838A274E}" srcOrd="0" destOrd="0" presId="urn:microsoft.com/office/officeart/2005/8/layout/process4"/>
    <dgm:cxn modelId="{B77D685F-233A-409B-ABA7-17217A0BC4F6}" type="presParOf" srcId="{5E4C75EB-1ED4-4974-BB02-12AD9F702F56}" destId="{EB24FB73-BE68-497F-BCF8-2DCC8A40AB67}" srcOrd="1" destOrd="0" presId="urn:microsoft.com/office/officeart/2005/8/layout/process4"/>
    <dgm:cxn modelId="{687A1818-A715-4920-A672-4B7BB7FF60E9}" type="presParOf" srcId="{5E4C75EB-1ED4-4974-BB02-12AD9F702F56}" destId="{1AB3C7ED-D011-4E15-BC69-09B99034A9D9}" srcOrd="2" destOrd="0" presId="urn:microsoft.com/office/officeart/2005/8/layout/process4"/>
    <dgm:cxn modelId="{1B987891-20E6-4F96-92C8-DDBC21B7FE4B}" type="presParOf" srcId="{1AB3C7ED-D011-4E15-BC69-09B99034A9D9}" destId="{EEFC80FB-FB86-41B2-B601-9450B868A39C}" srcOrd="0" destOrd="0" presId="urn:microsoft.com/office/officeart/2005/8/layout/process4"/>
    <dgm:cxn modelId="{41A58ADF-69D4-48CF-8846-E3F861FADC4B}" type="presParOf" srcId="{5E4C75EB-1ED4-4974-BB02-12AD9F702F56}" destId="{F257747B-7036-4685-A0F0-C4B9EE765950}" srcOrd="3" destOrd="0" presId="urn:microsoft.com/office/officeart/2005/8/layout/process4"/>
    <dgm:cxn modelId="{BB9DE6C5-330C-435D-86EF-03AF513F283E}" type="presParOf" srcId="{5E4C75EB-1ED4-4974-BB02-12AD9F702F56}" destId="{FF663A42-4F1B-46B3-9768-D6623B01550A}" srcOrd="4" destOrd="0" presId="urn:microsoft.com/office/officeart/2005/8/layout/process4"/>
    <dgm:cxn modelId="{CF1D70B6-0A9F-40E5-88C9-9B0F64F9D6B3}" type="presParOf" srcId="{FF663A42-4F1B-46B3-9768-D6623B01550A}" destId="{F1D29931-37B4-417E-86D3-5AF07168A84A}" srcOrd="0" destOrd="0" presId="urn:microsoft.com/office/officeart/2005/8/layout/process4"/>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4A01059-7DA2-4750-A210-ECA3BE6435E0}" type="doc">
      <dgm:prSet loTypeId="urn:microsoft.com/office/officeart/2005/8/layout/target3" loCatId="relationship" qsTypeId="urn:microsoft.com/office/officeart/2005/8/quickstyle/simple4" qsCatId="simple" csTypeId="urn:microsoft.com/office/officeart/2005/8/colors/colorful1" csCatId="colorful" phldr="1"/>
      <dgm:spPr/>
      <dgm:t>
        <a:bodyPr/>
        <a:lstStyle/>
        <a:p>
          <a:endParaRPr lang="it-IT"/>
        </a:p>
      </dgm:t>
    </dgm:pt>
    <dgm:pt modelId="{F03B9BB4-1711-41CA-A91A-BCD71A4A0C23}">
      <dgm:prSet custT="1"/>
      <dgm:spPr/>
      <dgm:t>
        <a:bodyPr/>
        <a:lstStyle/>
        <a:p>
          <a:pPr rtl="0"/>
          <a:r>
            <a:rPr lang="it-IT" sz="2000" b="1" baseline="0" dirty="0" smtClean="0">
              <a:solidFill>
                <a:srgbClr val="0070C0"/>
              </a:solidFill>
              <a:latin typeface="Verdana" pitchFamily="34" charset="0"/>
              <a:ea typeface="Verdana" pitchFamily="34" charset="0"/>
              <a:cs typeface="Verdana" pitchFamily="34" charset="0"/>
            </a:rPr>
            <a:t>Fondi strutturali: il ruolo delle parti sociali</a:t>
          </a:r>
          <a:endParaRPr lang="it-IT" sz="2000" b="1" baseline="0" dirty="0">
            <a:solidFill>
              <a:srgbClr val="0070C0"/>
            </a:solidFill>
            <a:latin typeface="Verdana" pitchFamily="34" charset="0"/>
            <a:ea typeface="Verdana" pitchFamily="34" charset="0"/>
            <a:cs typeface="Verdana" pitchFamily="34" charset="0"/>
          </a:endParaRPr>
        </a:p>
      </dgm:t>
    </dgm:pt>
    <dgm:pt modelId="{BF88D822-B916-4016-AB7A-AED3FFBC51D7}" type="parTrans" cxnId="{C806242B-217D-4BC7-8841-640D102D08B1}">
      <dgm:prSet/>
      <dgm:spPr/>
      <dgm:t>
        <a:bodyPr/>
        <a:lstStyle/>
        <a:p>
          <a:endParaRPr lang="it-IT"/>
        </a:p>
      </dgm:t>
    </dgm:pt>
    <dgm:pt modelId="{7876D170-4530-4D86-AF49-CFC320B9A0A0}" type="sibTrans" cxnId="{C806242B-217D-4BC7-8841-640D102D08B1}">
      <dgm:prSet/>
      <dgm:spPr/>
      <dgm:t>
        <a:bodyPr/>
        <a:lstStyle/>
        <a:p>
          <a:endParaRPr lang="it-IT"/>
        </a:p>
      </dgm:t>
    </dgm:pt>
    <dgm:pt modelId="{0CE7466F-A1D0-4F7C-A76B-89B2F344C1FD}" type="pres">
      <dgm:prSet presAssocID="{E4A01059-7DA2-4750-A210-ECA3BE6435E0}" presName="Name0" presStyleCnt="0">
        <dgm:presLayoutVars>
          <dgm:chMax val="7"/>
          <dgm:dir/>
          <dgm:animLvl val="lvl"/>
          <dgm:resizeHandles val="exact"/>
        </dgm:presLayoutVars>
      </dgm:prSet>
      <dgm:spPr/>
      <dgm:t>
        <a:bodyPr/>
        <a:lstStyle/>
        <a:p>
          <a:endParaRPr lang="it-IT"/>
        </a:p>
      </dgm:t>
    </dgm:pt>
    <dgm:pt modelId="{9A89781E-3BB3-4602-AD12-384AFABEFF37}" type="pres">
      <dgm:prSet presAssocID="{F03B9BB4-1711-41CA-A91A-BCD71A4A0C23}" presName="circle1" presStyleLbl="node1" presStyleIdx="0" presStyleCnt="1"/>
      <dgm:spPr/>
    </dgm:pt>
    <dgm:pt modelId="{21F856E2-13AF-4D22-B001-1F55F4DFA0B1}" type="pres">
      <dgm:prSet presAssocID="{F03B9BB4-1711-41CA-A91A-BCD71A4A0C23}" presName="space" presStyleCnt="0"/>
      <dgm:spPr/>
    </dgm:pt>
    <dgm:pt modelId="{4B1CEFE3-9A09-4202-8834-4645AED7672C}" type="pres">
      <dgm:prSet presAssocID="{F03B9BB4-1711-41CA-A91A-BCD71A4A0C23}" presName="rect1" presStyleLbl="alignAcc1" presStyleIdx="0" presStyleCnt="1" custScaleY="100000"/>
      <dgm:spPr/>
      <dgm:t>
        <a:bodyPr/>
        <a:lstStyle/>
        <a:p>
          <a:endParaRPr lang="it-IT"/>
        </a:p>
      </dgm:t>
    </dgm:pt>
    <dgm:pt modelId="{1A13A9E5-3FE8-4FB8-8A95-BE407A60CD1C}" type="pres">
      <dgm:prSet presAssocID="{F03B9BB4-1711-41CA-A91A-BCD71A4A0C23}" presName="rect1ParTxNoCh" presStyleLbl="alignAcc1" presStyleIdx="0" presStyleCnt="1">
        <dgm:presLayoutVars>
          <dgm:chMax val="1"/>
          <dgm:bulletEnabled val="1"/>
        </dgm:presLayoutVars>
      </dgm:prSet>
      <dgm:spPr/>
      <dgm:t>
        <a:bodyPr/>
        <a:lstStyle/>
        <a:p>
          <a:endParaRPr lang="it-IT"/>
        </a:p>
      </dgm:t>
    </dgm:pt>
  </dgm:ptLst>
  <dgm:cxnLst>
    <dgm:cxn modelId="{C806242B-217D-4BC7-8841-640D102D08B1}" srcId="{E4A01059-7DA2-4750-A210-ECA3BE6435E0}" destId="{F03B9BB4-1711-41CA-A91A-BCD71A4A0C23}" srcOrd="0" destOrd="0" parTransId="{BF88D822-B916-4016-AB7A-AED3FFBC51D7}" sibTransId="{7876D170-4530-4D86-AF49-CFC320B9A0A0}"/>
    <dgm:cxn modelId="{E5F2D74F-EDE4-4EE2-A1A7-C64A4737C7AD}" type="presOf" srcId="{E4A01059-7DA2-4750-A210-ECA3BE6435E0}" destId="{0CE7466F-A1D0-4F7C-A76B-89B2F344C1FD}" srcOrd="0" destOrd="0" presId="urn:microsoft.com/office/officeart/2005/8/layout/target3"/>
    <dgm:cxn modelId="{F240F86C-49B9-4CB9-8818-178A7F8588EF}" type="presOf" srcId="{F03B9BB4-1711-41CA-A91A-BCD71A4A0C23}" destId="{1A13A9E5-3FE8-4FB8-8A95-BE407A60CD1C}" srcOrd="1" destOrd="0" presId="urn:microsoft.com/office/officeart/2005/8/layout/target3"/>
    <dgm:cxn modelId="{25D840EE-40D5-4627-AEF4-87702CCFD25F}" type="presOf" srcId="{F03B9BB4-1711-41CA-A91A-BCD71A4A0C23}" destId="{4B1CEFE3-9A09-4202-8834-4645AED7672C}" srcOrd="0" destOrd="0" presId="urn:microsoft.com/office/officeart/2005/8/layout/target3"/>
    <dgm:cxn modelId="{808B8684-12D7-4F2A-9782-8EB5016C2265}" type="presParOf" srcId="{0CE7466F-A1D0-4F7C-A76B-89B2F344C1FD}" destId="{9A89781E-3BB3-4602-AD12-384AFABEFF37}" srcOrd="0" destOrd="0" presId="urn:microsoft.com/office/officeart/2005/8/layout/target3"/>
    <dgm:cxn modelId="{17B41DE7-D2FE-4BDA-9B56-3078B8C71FC7}" type="presParOf" srcId="{0CE7466F-A1D0-4F7C-A76B-89B2F344C1FD}" destId="{21F856E2-13AF-4D22-B001-1F55F4DFA0B1}" srcOrd="1" destOrd="0" presId="urn:microsoft.com/office/officeart/2005/8/layout/target3"/>
    <dgm:cxn modelId="{68584988-EF55-4E05-9841-D2A9B5843A8B}" type="presParOf" srcId="{0CE7466F-A1D0-4F7C-A76B-89B2F344C1FD}" destId="{4B1CEFE3-9A09-4202-8834-4645AED7672C}" srcOrd="2" destOrd="0" presId="urn:microsoft.com/office/officeart/2005/8/layout/target3"/>
    <dgm:cxn modelId="{728F7F70-856D-4544-AFF9-5D49AE770603}" type="presParOf" srcId="{0CE7466F-A1D0-4F7C-A76B-89B2F344C1FD}" destId="{1A13A9E5-3FE8-4FB8-8A95-BE407A60CD1C}"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281503-BADF-46C3-AEB1-AF2BD6E49972}" type="doc">
      <dgm:prSet loTypeId="urn:microsoft.com/office/officeart/2005/8/layout/target3" loCatId="relationship" qsTypeId="urn:microsoft.com/office/officeart/2005/8/quickstyle/simple1#42" qsCatId="simple" csTypeId="urn:microsoft.com/office/officeart/2005/8/colors/accent1_2#34" csCatId="accent1" phldr="1"/>
      <dgm:spPr/>
      <dgm:t>
        <a:bodyPr/>
        <a:lstStyle/>
        <a:p>
          <a:endParaRPr lang="it-IT"/>
        </a:p>
      </dgm:t>
    </dgm:pt>
    <dgm:pt modelId="{006AD327-40C8-4F5E-876C-21D32EEFA4A5}">
      <dgm:prSet/>
      <dgm:spPr/>
      <dgm:t>
        <a:bodyPr/>
        <a:lstStyle/>
        <a:p>
          <a:pPr rtl="0"/>
          <a:r>
            <a:rPr lang="it-IT" b="0" i="0" dirty="0" smtClean="0">
              <a:solidFill>
                <a:srgbClr val="0070C0"/>
              </a:solidFill>
            </a:rPr>
            <a:t>Per un pacchetto 2012 di misure anti-crisi e pro-occupazione</a:t>
          </a:r>
          <a:endParaRPr lang="it-IT" b="0" i="0" dirty="0">
            <a:solidFill>
              <a:srgbClr val="0070C0"/>
            </a:solidFill>
          </a:endParaRPr>
        </a:p>
      </dgm:t>
    </dgm:pt>
    <dgm:pt modelId="{4D7BCEA1-EF0E-495E-B412-755D6ECA4281}" type="parTrans" cxnId="{01952303-FE9F-48B1-9112-380DBCD93F38}">
      <dgm:prSet/>
      <dgm:spPr/>
      <dgm:t>
        <a:bodyPr/>
        <a:lstStyle/>
        <a:p>
          <a:endParaRPr lang="it-IT"/>
        </a:p>
      </dgm:t>
    </dgm:pt>
    <dgm:pt modelId="{673A101E-D391-4718-A7F5-795687C47404}" type="sibTrans" cxnId="{01952303-FE9F-48B1-9112-380DBCD93F38}">
      <dgm:prSet/>
      <dgm:spPr/>
      <dgm:t>
        <a:bodyPr/>
        <a:lstStyle/>
        <a:p>
          <a:endParaRPr lang="it-IT"/>
        </a:p>
      </dgm:t>
    </dgm:pt>
    <dgm:pt modelId="{3D6762AB-BE18-49AB-AEC3-F77AA027F5A7}" type="pres">
      <dgm:prSet presAssocID="{A1281503-BADF-46C3-AEB1-AF2BD6E49972}" presName="Name0" presStyleCnt="0">
        <dgm:presLayoutVars>
          <dgm:chMax val="7"/>
          <dgm:dir/>
          <dgm:animLvl val="lvl"/>
          <dgm:resizeHandles val="exact"/>
        </dgm:presLayoutVars>
      </dgm:prSet>
      <dgm:spPr/>
      <dgm:t>
        <a:bodyPr/>
        <a:lstStyle/>
        <a:p>
          <a:endParaRPr lang="it-IT"/>
        </a:p>
      </dgm:t>
    </dgm:pt>
    <dgm:pt modelId="{858D6929-9024-4193-ADE9-2535889839C6}" type="pres">
      <dgm:prSet presAssocID="{006AD327-40C8-4F5E-876C-21D32EEFA4A5}" presName="circle1" presStyleLbl="node1" presStyleIdx="0" presStyleCnt="1"/>
      <dgm:spPr/>
    </dgm:pt>
    <dgm:pt modelId="{65CB5E03-64AE-4DAC-B93A-C2EA241233BB}" type="pres">
      <dgm:prSet presAssocID="{006AD327-40C8-4F5E-876C-21D32EEFA4A5}" presName="space" presStyleCnt="0"/>
      <dgm:spPr/>
    </dgm:pt>
    <dgm:pt modelId="{811091AA-8104-4E24-B34F-658AE1AE545E}" type="pres">
      <dgm:prSet presAssocID="{006AD327-40C8-4F5E-876C-21D32EEFA4A5}" presName="rect1" presStyleLbl="alignAcc1" presStyleIdx="0" presStyleCnt="1"/>
      <dgm:spPr/>
      <dgm:t>
        <a:bodyPr/>
        <a:lstStyle/>
        <a:p>
          <a:endParaRPr lang="it-IT"/>
        </a:p>
      </dgm:t>
    </dgm:pt>
    <dgm:pt modelId="{632A8DAD-5CED-4685-9E61-1933B75ABAA5}" type="pres">
      <dgm:prSet presAssocID="{006AD327-40C8-4F5E-876C-21D32EEFA4A5}" presName="rect1ParTxNoCh" presStyleLbl="alignAcc1" presStyleIdx="0" presStyleCnt="1">
        <dgm:presLayoutVars>
          <dgm:chMax val="1"/>
          <dgm:bulletEnabled val="1"/>
        </dgm:presLayoutVars>
      </dgm:prSet>
      <dgm:spPr/>
      <dgm:t>
        <a:bodyPr/>
        <a:lstStyle/>
        <a:p>
          <a:endParaRPr lang="it-IT"/>
        </a:p>
      </dgm:t>
    </dgm:pt>
  </dgm:ptLst>
  <dgm:cxnLst>
    <dgm:cxn modelId="{01952303-FE9F-48B1-9112-380DBCD93F38}" srcId="{A1281503-BADF-46C3-AEB1-AF2BD6E49972}" destId="{006AD327-40C8-4F5E-876C-21D32EEFA4A5}" srcOrd="0" destOrd="0" parTransId="{4D7BCEA1-EF0E-495E-B412-755D6ECA4281}" sibTransId="{673A101E-D391-4718-A7F5-795687C47404}"/>
    <dgm:cxn modelId="{B887BDE7-6476-4EA4-88A0-A8C992E98117}" type="presOf" srcId="{A1281503-BADF-46C3-AEB1-AF2BD6E49972}" destId="{3D6762AB-BE18-49AB-AEC3-F77AA027F5A7}" srcOrd="0" destOrd="0" presId="urn:microsoft.com/office/officeart/2005/8/layout/target3"/>
    <dgm:cxn modelId="{2D48217E-22D5-46D4-9A3C-AE120FED8963}" type="presOf" srcId="{006AD327-40C8-4F5E-876C-21D32EEFA4A5}" destId="{811091AA-8104-4E24-B34F-658AE1AE545E}" srcOrd="0" destOrd="0" presId="urn:microsoft.com/office/officeart/2005/8/layout/target3"/>
    <dgm:cxn modelId="{177173DE-8F5B-43FE-907D-E39D21B768EE}" type="presOf" srcId="{006AD327-40C8-4F5E-876C-21D32EEFA4A5}" destId="{632A8DAD-5CED-4685-9E61-1933B75ABAA5}" srcOrd="1" destOrd="0" presId="urn:microsoft.com/office/officeart/2005/8/layout/target3"/>
    <dgm:cxn modelId="{A114C4C5-5F7F-4EC5-BB0E-0E16A0B5CE79}" type="presParOf" srcId="{3D6762AB-BE18-49AB-AEC3-F77AA027F5A7}" destId="{858D6929-9024-4193-ADE9-2535889839C6}" srcOrd="0" destOrd="0" presId="urn:microsoft.com/office/officeart/2005/8/layout/target3"/>
    <dgm:cxn modelId="{A7AF83BB-C96E-4E71-A9D0-FFEC26372D33}" type="presParOf" srcId="{3D6762AB-BE18-49AB-AEC3-F77AA027F5A7}" destId="{65CB5E03-64AE-4DAC-B93A-C2EA241233BB}" srcOrd="1" destOrd="0" presId="urn:microsoft.com/office/officeart/2005/8/layout/target3"/>
    <dgm:cxn modelId="{B9CBE36E-E004-4D22-A17F-780AA3E73271}" type="presParOf" srcId="{3D6762AB-BE18-49AB-AEC3-F77AA027F5A7}" destId="{811091AA-8104-4E24-B34F-658AE1AE545E}" srcOrd="2" destOrd="0" presId="urn:microsoft.com/office/officeart/2005/8/layout/target3"/>
    <dgm:cxn modelId="{3AF346CB-42D8-4334-B679-962F5C729AD4}" type="presParOf" srcId="{3D6762AB-BE18-49AB-AEC3-F77AA027F5A7}" destId="{632A8DAD-5CED-4685-9E61-1933B75ABAA5}" srcOrd="3" destOrd="0" presId="urn:microsoft.com/office/officeart/2005/8/layout/target3"/>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8055F6B-4C25-49F5-9491-CD828C96A30B}" type="doc">
      <dgm:prSet loTypeId="urn:microsoft.com/office/officeart/2005/8/layout/process4" loCatId="list" qsTypeId="urn:microsoft.com/office/officeart/2005/8/quickstyle/simple1#58" qsCatId="simple" csTypeId="urn:microsoft.com/office/officeart/2005/8/colors/accent1_2#47" csCatId="accent1" phldr="1"/>
      <dgm:spPr/>
      <dgm:t>
        <a:bodyPr/>
        <a:lstStyle/>
        <a:p>
          <a:endParaRPr lang="it-IT"/>
        </a:p>
      </dgm:t>
    </dgm:pt>
    <dgm:pt modelId="{0CD2B989-97B2-4D33-801B-C384364075E8}">
      <dgm:prSet custT="1"/>
      <dgm:spPr/>
      <dgm:t>
        <a:bodyPr anchor="t"/>
        <a:lstStyle/>
        <a:p>
          <a:pPr rtl="0"/>
          <a:r>
            <a:rPr lang="it-IT" sz="1050" dirty="0" smtClean="0">
              <a:latin typeface="Verdana" pitchFamily="34" charset="0"/>
              <a:ea typeface="Verdana" pitchFamily="34" charset="0"/>
              <a:cs typeface="Verdana" pitchFamily="34" charset="0"/>
            </a:rPr>
            <a:t>Il Protocollo nazionale sul Partenariato per la programmazione 2007-2013 viene sottoscritto il 22.4.2008. Prevede che ogni Regione si doti di uno strumento analogo previo confronto con le Parti Sociali.</a:t>
          </a:r>
          <a:endParaRPr lang="it-IT" sz="1050" dirty="0">
            <a:latin typeface="Verdana" pitchFamily="34" charset="0"/>
            <a:ea typeface="Verdana" pitchFamily="34" charset="0"/>
            <a:cs typeface="Verdana" pitchFamily="34" charset="0"/>
          </a:endParaRPr>
        </a:p>
      </dgm:t>
    </dgm:pt>
    <dgm:pt modelId="{9516F5C7-E158-40AE-9EFD-9E5E5994036E}" type="parTrans" cxnId="{62DDC48E-D0FD-4DBD-8428-5C4BA3487498}">
      <dgm:prSet/>
      <dgm:spPr/>
      <dgm:t>
        <a:bodyPr/>
        <a:lstStyle/>
        <a:p>
          <a:endParaRPr lang="it-IT"/>
        </a:p>
      </dgm:t>
    </dgm:pt>
    <dgm:pt modelId="{2ADBC756-1625-4417-BCE0-DFCFBF3F5D46}" type="sibTrans" cxnId="{62DDC48E-D0FD-4DBD-8428-5C4BA3487498}">
      <dgm:prSet/>
      <dgm:spPr/>
      <dgm:t>
        <a:bodyPr/>
        <a:lstStyle/>
        <a:p>
          <a:endParaRPr lang="it-IT"/>
        </a:p>
      </dgm:t>
    </dgm:pt>
    <dgm:pt modelId="{81A100B5-FEC1-4D68-B41B-7B1D5787CE75}">
      <dgm:prSet custT="1"/>
      <dgm:spPr/>
      <dgm:t>
        <a:bodyPr/>
        <a:lstStyle/>
        <a:p>
          <a:pPr rtl="0"/>
          <a:r>
            <a:rPr lang="it-IT" sz="1050" dirty="0" smtClean="0">
              <a:latin typeface="Verdana" pitchFamily="34" charset="0"/>
              <a:ea typeface="Verdana" pitchFamily="34" charset="0"/>
              <a:cs typeface="Verdana" pitchFamily="34" charset="0"/>
            </a:rPr>
            <a:t>Il Protocollo approvato dalla Giunta Regionale Del Turco con delibera n. 239 31.3.08 prescinde dal confronto con le Parti Sociali e indebolisce le previsioni di coinvolgimento reale del Partenariato nel funzionamento della programmazione. La Uil Abruzzo lo contesta e ne chiede una profonda revisione.</a:t>
          </a:r>
          <a:endParaRPr lang="it-IT" sz="1050" dirty="0">
            <a:latin typeface="Verdana" pitchFamily="34" charset="0"/>
            <a:ea typeface="Verdana" pitchFamily="34" charset="0"/>
            <a:cs typeface="Verdana" pitchFamily="34" charset="0"/>
          </a:endParaRPr>
        </a:p>
      </dgm:t>
    </dgm:pt>
    <dgm:pt modelId="{490F6AD5-8F25-4736-BFDD-B798C8221DA4}" type="parTrans" cxnId="{55C62FC7-B04A-4F8F-9B5D-CF3DF391285E}">
      <dgm:prSet/>
      <dgm:spPr/>
      <dgm:t>
        <a:bodyPr/>
        <a:lstStyle/>
        <a:p>
          <a:endParaRPr lang="it-IT"/>
        </a:p>
      </dgm:t>
    </dgm:pt>
    <dgm:pt modelId="{C7AB8708-B8AC-455A-B0B5-06595CC04EAB}" type="sibTrans" cxnId="{55C62FC7-B04A-4F8F-9B5D-CF3DF391285E}">
      <dgm:prSet/>
      <dgm:spPr/>
      <dgm:t>
        <a:bodyPr/>
        <a:lstStyle/>
        <a:p>
          <a:endParaRPr lang="it-IT"/>
        </a:p>
      </dgm:t>
    </dgm:pt>
    <dgm:pt modelId="{C40756FF-DE5F-498D-953E-F1323C6A42A6}">
      <dgm:prSet custT="1"/>
      <dgm:spPr/>
      <dgm:t>
        <a:bodyPr/>
        <a:lstStyle/>
        <a:p>
          <a:pPr rtl="0"/>
          <a:r>
            <a:rPr lang="it-IT" sz="1050" dirty="0" smtClean="0">
              <a:latin typeface="Verdana" pitchFamily="34" charset="0"/>
              <a:ea typeface="Verdana" pitchFamily="34" charset="0"/>
              <a:cs typeface="Verdana" pitchFamily="34" charset="0"/>
            </a:rPr>
            <a:t>Viene approntato un nuovo testo, che raccoglie molte delle nostre osservazioni, ma rimane nei cassetti della Regione. La segreteria della Uil Abruzzo decide che se al 15.9.2009 il "Protocollo sul Partenariato" non sarà stato deliberato dalla Giunta Regionale con le modifiche chieste dalle parti sociali, scriverà alla UE.</a:t>
          </a:r>
          <a:endParaRPr lang="it-IT" sz="1050" dirty="0">
            <a:latin typeface="Verdana" pitchFamily="34" charset="0"/>
            <a:ea typeface="Verdana" pitchFamily="34" charset="0"/>
            <a:cs typeface="Verdana" pitchFamily="34" charset="0"/>
          </a:endParaRPr>
        </a:p>
      </dgm:t>
    </dgm:pt>
    <dgm:pt modelId="{515B3000-FF24-4AE0-9E6B-879BB4DB5412}" type="parTrans" cxnId="{C32462DC-26FF-4A8C-948B-38F6D1775F84}">
      <dgm:prSet/>
      <dgm:spPr/>
      <dgm:t>
        <a:bodyPr/>
        <a:lstStyle/>
        <a:p>
          <a:endParaRPr lang="it-IT"/>
        </a:p>
      </dgm:t>
    </dgm:pt>
    <dgm:pt modelId="{649F68FF-4B1A-4212-A148-8C3171CA9187}" type="sibTrans" cxnId="{C32462DC-26FF-4A8C-948B-38F6D1775F84}">
      <dgm:prSet/>
      <dgm:spPr/>
      <dgm:t>
        <a:bodyPr/>
        <a:lstStyle/>
        <a:p>
          <a:endParaRPr lang="it-IT"/>
        </a:p>
      </dgm:t>
    </dgm:pt>
    <dgm:pt modelId="{DB634615-2114-4C06-BA70-FD8FD7E00858}">
      <dgm:prSet custT="1"/>
      <dgm:spPr/>
      <dgm:t>
        <a:bodyPr/>
        <a:lstStyle/>
        <a:p>
          <a:pPr rtl="0"/>
          <a:r>
            <a:rPr lang="it-IT" sz="1050" dirty="0" smtClean="0">
              <a:latin typeface="Verdana" pitchFamily="34" charset="0"/>
              <a:ea typeface="Verdana" pitchFamily="34" charset="0"/>
              <a:cs typeface="Verdana" pitchFamily="34" charset="0"/>
            </a:rPr>
            <a:t>Il nuovo testo del Protocollo sul Partenariato viene sottoscritto all'Aquila l’11.9.2009 e recepisce diverse modifiche proposte dalle Parti Sociali.</a:t>
          </a:r>
          <a:endParaRPr lang="it-IT" sz="1050" dirty="0">
            <a:latin typeface="Verdana" pitchFamily="34" charset="0"/>
            <a:ea typeface="Verdana" pitchFamily="34" charset="0"/>
            <a:cs typeface="Verdana" pitchFamily="34" charset="0"/>
          </a:endParaRPr>
        </a:p>
      </dgm:t>
    </dgm:pt>
    <dgm:pt modelId="{B4F29862-3B4E-4381-BECC-B69DC59F1837}" type="parTrans" cxnId="{E6E50DAB-415E-45B1-8825-EB6D7260E81B}">
      <dgm:prSet/>
      <dgm:spPr/>
      <dgm:t>
        <a:bodyPr/>
        <a:lstStyle/>
        <a:p>
          <a:endParaRPr lang="it-IT"/>
        </a:p>
      </dgm:t>
    </dgm:pt>
    <dgm:pt modelId="{28BBB710-D976-4AE6-801C-3185AF6DFBBD}" type="sibTrans" cxnId="{E6E50DAB-415E-45B1-8825-EB6D7260E81B}">
      <dgm:prSet/>
      <dgm:spPr/>
      <dgm:t>
        <a:bodyPr/>
        <a:lstStyle/>
        <a:p>
          <a:endParaRPr lang="it-IT"/>
        </a:p>
      </dgm:t>
    </dgm:pt>
    <dgm:pt modelId="{C1417C3C-0335-4350-BF25-D9D4C209D35F}">
      <dgm:prSet custT="1"/>
      <dgm:spPr/>
      <dgm:t>
        <a:bodyPr/>
        <a:lstStyle/>
        <a:p>
          <a:pPr rtl="0"/>
          <a:r>
            <a:rPr lang="it-IT" sz="1050" dirty="0" smtClean="0">
              <a:latin typeface="Verdana" pitchFamily="34" charset="0"/>
              <a:ea typeface="Verdana" pitchFamily="34" charset="0"/>
              <a:cs typeface="Verdana" pitchFamily="34" charset="0"/>
            </a:rPr>
            <a:t>Nonostante la sottoscrizione del Protocollo, le cose non cambiano, per cui le Parti Sociali sollecitano confronti sullo stato di utilizzo dei Fondi Strutturali, gli ultimi si svolgono nella Consulta del Patto per lo Sviluppo dell’Abruzzo (sottoscritto il 13.4.2011). </a:t>
          </a:r>
          <a:endParaRPr lang="it-IT" sz="1050" dirty="0">
            <a:latin typeface="Verdana" pitchFamily="34" charset="0"/>
            <a:ea typeface="Verdana" pitchFamily="34" charset="0"/>
            <a:cs typeface="Verdana" pitchFamily="34" charset="0"/>
          </a:endParaRPr>
        </a:p>
      </dgm:t>
    </dgm:pt>
    <dgm:pt modelId="{9197235E-A05B-4949-9B51-9BCD64BBF9A3}" type="parTrans" cxnId="{246C023E-293F-4227-8E1A-30E7CF7EAD39}">
      <dgm:prSet/>
      <dgm:spPr/>
      <dgm:t>
        <a:bodyPr/>
        <a:lstStyle/>
        <a:p>
          <a:endParaRPr lang="it-IT"/>
        </a:p>
      </dgm:t>
    </dgm:pt>
    <dgm:pt modelId="{49275670-1156-4C18-A676-A9D3406077AE}" type="sibTrans" cxnId="{246C023E-293F-4227-8E1A-30E7CF7EAD39}">
      <dgm:prSet/>
      <dgm:spPr/>
      <dgm:t>
        <a:bodyPr/>
        <a:lstStyle/>
        <a:p>
          <a:endParaRPr lang="it-IT"/>
        </a:p>
      </dgm:t>
    </dgm:pt>
    <dgm:pt modelId="{522E74F9-AFE1-4C7E-84DB-832825007471}">
      <dgm:prSet custT="1"/>
      <dgm:spPr/>
      <dgm:t>
        <a:bodyPr/>
        <a:lstStyle/>
        <a:p>
          <a:pPr rtl="0"/>
          <a:r>
            <a:rPr lang="it-IT" sz="1050" dirty="0" smtClean="0">
              <a:latin typeface="Verdana" pitchFamily="34" charset="0"/>
              <a:ea typeface="Verdana" pitchFamily="34" charset="0"/>
              <a:cs typeface="Verdana" pitchFamily="34" charset="0"/>
            </a:rPr>
            <a:t>La Uil Abruzzo contesta, in occasione del Comitato di Sorveglianza del FESR del 30 e 31.5.2012, la mancata applicazione del Protocollo sul Partenariato e il non coinvolgimento delle parti sociali in occasione di una rimodulazione del programma (in favore di una misura sul credito). Il Presidente Chiodi si impegna ad assicurare il confronto.</a:t>
          </a:r>
          <a:endParaRPr lang="it-IT" sz="1050" dirty="0">
            <a:latin typeface="Verdana" pitchFamily="34" charset="0"/>
            <a:ea typeface="Verdana" pitchFamily="34" charset="0"/>
            <a:cs typeface="Verdana" pitchFamily="34" charset="0"/>
          </a:endParaRPr>
        </a:p>
      </dgm:t>
    </dgm:pt>
    <dgm:pt modelId="{7762675B-1179-4B25-9EAC-0E81BF42A464}" type="parTrans" cxnId="{80CF3E34-E132-4687-BCEE-7D28A9CCBE2D}">
      <dgm:prSet/>
      <dgm:spPr/>
      <dgm:t>
        <a:bodyPr/>
        <a:lstStyle/>
        <a:p>
          <a:endParaRPr lang="it-IT"/>
        </a:p>
      </dgm:t>
    </dgm:pt>
    <dgm:pt modelId="{61451E18-D017-4B2C-96E8-8C2A83D8C823}" type="sibTrans" cxnId="{80CF3E34-E132-4687-BCEE-7D28A9CCBE2D}">
      <dgm:prSet/>
      <dgm:spPr/>
      <dgm:t>
        <a:bodyPr/>
        <a:lstStyle/>
        <a:p>
          <a:endParaRPr lang="it-IT"/>
        </a:p>
      </dgm:t>
    </dgm:pt>
    <dgm:pt modelId="{48DC1430-6EF2-4A45-B7A2-483DC37DA3B7}">
      <dgm:prSet custT="1"/>
      <dgm:spPr/>
      <dgm:t>
        <a:bodyPr/>
        <a:lstStyle/>
        <a:p>
          <a:pPr rtl="0"/>
          <a:r>
            <a:rPr lang="it-IT" sz="1050" dirty="0" smtClean="0">
              <a:latin typeface="Verdana" pitchFamily="34" charset="0"/>
              <a:ea typeface="Verdana" pitchFamily="34" charset="0"/>
              <a:cs typeface="Verdana" pitchFamily="34" charset="0"/>
            </a:rPr>
            <a:t>Prima convocazione del Protocollo sul Partenariato (Comitato di Coordinamento della programmazione unitaria) il 25.6.2012: si discutono la programmazione unitaria, la programmazione degli Obiettivi di Servizio, la rimodulazione e la riprogrammazione del FESR.</a:t>
          </a:r>
          <a:endParaRPr lang="it-IT" sz="1050" dirty="0">
            <a:latin typeface="Verdana" pitchFamily="34" charset="0"/>
            <a:ea typeface="Verdana" pitchFamily="34" charset="0"/>
            <a:cs typeface="Verdana" pitchFamily="34" charset="0"/>
          </a:endParaRPr>
        </a:p>
      </dgm:t>
    </dgm:pt>
    <dgm:pt modelId="{A8B1294A-6FF9-435C-B254-EF90D0674D73}" type="parTrans" cxnId="{AE4AAA41-261E-4CBF-9941-D0A94B41BE72}">
      <dgm:prSet/>
      <dgm:spPr/>
      <dgm:t>
        <a:bodyPr/>
        <a:lstStyle/>
        <a:p>
          <a:endParaRPr lang="it-IT"/>
        </a:p>
      </dgm:t>
    </dgm:pt>
    <dgm:pt modelId="{C1D404D0-3237-4E3A-82E5-376C5CBF00C9}" type="sibTrans" cxnId="{AE4AAA41-261E-4CBF-9941-D0A94B41BE72}">
      <dgm:prSet/>
      <dgm:spPr/>
      <dgm:t>
        <a:bodyPr/>
        <a:lstStyle/>
        <a:p>
          <a:endParaRPr lang="it-IT"/>
        </a:p>
      </dgm:t>
    </dgm:pt>
    <dgm:pt modelId="{CC8F7287-4A4E-4D7E-AD84-6F3363102068}">
      <dgm:prSet custT="1"/>
      <dgm:spPr/>
      <dgm:t>
        <a:bodyPr/>
        <a:lstStyle/>
        <a:p>
          <a:pPr rtl="0"/>
          <a:r>
            <a:rPr lang="it-IT" sz="1050" dirty="0" smtClean="0">
              <a:latin typeface="Verdana" pitchFamily="34" charset="0"/>
              <a:ea typeface="Verdana" pitchFamily="34" charset="0"/>
              <a:cs typeface="Verdana" pitchFamily="34" charset="0"/>
            </a:rPr>
            <a:t>Riunione a Bruxelles il 19.7.2012 della Regione Abruzzo con la Commissione e il MISE per preparare la riprogrammazione del FESR (da ultimare entro settembre 2012). Partecipano anche le Parti Sociali. Si è approdati ad un livello soddisfacente di coinvolgimento.</a:t>
          </a:r>
          <a:endParaRPr lang="it-IT" sz="1050" dirty="0">
            <a:latin typeface="Verdana" pitchFamily="34" charset="0"/>
            <a:ea typeface="Verdana" pitchFamily="34" charset="0"/>
            <a:cs typeface="Verdana" pitchFamily="34" charset="0"/>
          </a:endParaRPr>
        </a:p>
      </dgm:t>
    </dgm:pt>
    <dgm:pt modelId="{EF459BFE-6E48-4FB2-94BD-127776870FFD}" type="parTrans" cxnId="{5F1A00CA-73E0-43D9-8A51-0C30D56A0A02}">
      <dgm:prSet/>
      <dgm:spPr/>
      <dgm:t>
        <a:bodyPr/>
        <a:lstStyle/>
        <a:p>
          <a:endParaRPr lang="it-IT"/>
        </a:p>
      </dgm:t>
    </dgm:pt>
    <dgm:pt modelId="{6E55A8D7-1B18-44CF-AEB6-16906513498F}" type="sibTrans" cxnId="{5F1A00CA-73E0-43D9-8A51-0C30D56A0A02}">
      <dgm:prSet/>
      <dgm:spPr/>
      <dgm:t>
        <a:bodyPr/>
        <a:lstStyle/>
        <a:p>
          <a:endParaRPr lang="it-IT"/>
        </a:p>
      </dgm:t>
    </dgm:pt>
    <dgm:pt modelId="{4D20D128-205D-4E2D-8B43-02378925C8A8}">
      <dgm:prSet custT="1"/>
      <dgm:spPr/>
      <dgm:t>
        <a:bodyPr/>
        <a:lstStyle/>
        <a:p>
          <a:pPr rtl="0"/>
          <a:r>
            <a:rPr lang="it-IT" sz="1050" smtClean="0">
              <a:latin typeface="Verdana" pitchFamily="34" charset="0"/>
              <a:ea typeface="Verdana" pitchFamily="34" charset="0"/>
              <a:cs typeface="Verdana" pitchFamily="34" charset="0"/>
            </a:rPr>
            <a:t>La </a:t>
          </a:r>
          <a:r>
            <a:rPr lang="it-IT" sz="1050" dirty="0" smtClean="0">
              <a:latin typeface="Verdana" pitchFamily="34" charset="0"/>
              <a:ea typeface="Verdana" pitchFamily="34" charset="0"/>
              <a:cs typeface="Verdana" pitchFamily="34" charset="0"/>
            </a:rPr>
            <a:t>spesa dei Fondi passa da una situazione di allarme rosso a miglioramenti apprezzabili. Buon livello di coinvolgimento nella programmazione 2012-2013 del FSE.</a:t>
          </a:r>
          <a:endParaRPr lang="it-IT" sz="1050" dirty="0">
            <a:latin typeface="Verdana" pitchFamily="34" charset="0"/>
            <a:ea typeface="Verdana" pitchFamily="34" charset="0"/>
            <a:cs typeface="Verdana" pitchFamily="34" charset="0"/>
          </a:endParaRPr>
        </a:p>
      </dgm:t>
    </dgm:pt>
    <dgm:pt modelId="{2CE8CC24-FDEC-4C1D-8787-C14D3F3C823E}" type="parTrans" cxnId="{17A72B6E-BDE9-41E8-BBA1-37CEC1E2D1D7}">
      <dgm:prSet/>
      <dgm:spPr/>
    </dgm:pt>
    <dgm:pt modelId="{5DBEAEA5-FD91-4CDC-829E-A24E9B8218AD}" type="sibTrans" cxnId="{17A72B6E-BDE9-41E8-BBA1-37CEC1E2D1D7}">
      <dgm:prSet/>
      <dgm:spPr/>
    </dgm:pt>
    <dgm:pt modelId="{17CE1A6A-9B6F-444A-B303-5B915F431F69}" type="pres">
      <dgm:prSet presAssocID="{08055F6B-4C25-49F5-9491-CD828C96A30B}" presName="Name0" presStyleCnt="0">
        <dgm:presLayoutVars>
          <dgm:dir/>
          <dgm:animLvl val="lvl"/>
          <dgm:resizeHandles val="exact"/>
        </dgm:presLayoutVars>
      </dgm:prSet>
      <dgm:spPr/>
      <dgm:t>
        <a:bodyPr/>
        <a:lstStyle/>
        <a:p>
          <a:endParaRPr lang="it-IT"/>
        </a:p>
      </dgm:t>
    </dgm:pt>
    <dgm:pt modelId="{6DEADE77-A130-4725-8F24-849A4E7A4E78}" type="pres">
      <dgm:prSet presAssocID="{CC8F7287-4A4E-4D7E-AD84-6F3363102068}" presName="boxAndChildren" presStyleCnt="0"/>
      <dgm:spPr/>
    </dgm:pt>
    <dgm:pt modelId="{C381CE66-7779-47A2-A916-5AD0083A559F}" type="pres">
      <dgm:prSet presAssocID="{CC8F7287-4A4E-4D7E-AD84-6F3363102068}" presName="parentTextBox" presStyleLbl="node1" presStyleIdx="0" presStyleCnt="9"/>
      <dgm:spPr/>
      <dgm:t>
        <a:bodyPr/>
        <a:lstStyle/>
        <a:p>
          <a:endParaRPr lang="it-IT"/>
        </a:p>
      </dgm:t>
    </dgm:pt>
    <dgm:pt modelId="{774FC521-9EDA-4669-9307-33DDFD35A313}" type="pres">
      <dgm:prSet presAssocID="{C1D404D0-3237-4E3A-82E5-376C5CBF00C9}" presName="sp" presStyleCnt="0"/>
      <dgm:spPr/>
    </dgm:pt>
    <dgm:pt modelId="{D6D3F8DD-2CE5-4735-B3CA-E077E5BA438B}" type="pres">
      <dgm:prSet presAssocID="{48DC1430-6EF2-4A45-B7A2-483DC37DA3B7}" presName="arrowAndChildren" presStyleCnt="0"/>
      <dgm:spPr/>
    </dgm:pt>
    <dgm:pt modelId="{ADA6EF64-31A6-4F9E-BFD4-57554D0F5E99}" type="pres">
      <dgm:prSet presAssocID="{48DC1430-6EF2-4A45-B7A2-483DC37DA3B7}" presName="parentTextArrow" presStyleLbl="node1" presStyleIdx="1" presStyleCnt="9"/>
      <dgm:spPr/>
      <dgm:t>
        <a:bodyPr/>
        <a:lstStyle/>
        <a:p>
          <a:endParaRPr lang="it-IT"/>
        </a:p>
      </dgm:t>
    </dgm:pt>
    <dgm:pt modelId="{92E906C5-DF1A-423E-9FEB-B5DC9F57C746}" type="pres">
      <dgm:prSet presAssocID="{61451E18-D017-4B2C-96E8-8C2A83D8C823}" presName="sp" presStyleCnt="0"/>
      <dgm:spPr/>
    </dgm:pt>
    <dgm:pt modelId="{A9557B39-5D72-4055-B437-5F3328F368EF}" type="pres">
      <dgm:prSet presAssocID="{522E74F9-AFE1-4C7E-84DB-832825007471}" presName="arrowAndChildren" presStyleCnt="0"/>
      <dgm:spPr/>
    </dgm:pt>
    <dgm:pt modelId="{FF98B6E5-0FAD-4373-9650-87D4089A161F}" type="pres">
      <dgm:prSet presAssocID="{522E74F9-AFE1-4C7E-84DB-832825007471}" presName="parentTextArrow" presStyleLbl="node1" presStyleIdx="2" presStyleCnt="9"/>
      <dgm:spPr/>
      <dgm:t>
        <a:bodyPr/>
        <a:lstStyle/>
        <a:p>
          <a:endParaRPr lang="it-IT"/>
        </a:p>
      </dgm:t>
    </dgm:pt>
    <dgm:pt modelId="{8F8509F5-919F-49DF-AE36-6A56F74FA31E}" type="pres">
      <dgm:prSet presAssocID="{5DBEAEA5-FD91-4CDC-829E-A24E9B8218AD}" presName="sp" presStyleCnt="0"/>
      <dgm:spPr/>
    </dgm:pt>
    <dgm:pt modelId="{70F71DAF-9F21-4B18-930D-9DB5AD72EA0E}" type="pres">
      <dgm:prSet presAssocID="{4D20D128-205D-4E2D-8B43-02378925C8A8}" presName="arrowAndChildren" presStyleCnt="0"/>
      <dgm:spPr/>
    </dgm:pt>
    <dgm:pt modelId="{1DE44276-BA06-4B90-AF38-2D199D8ED6F1}" type="pres">
      <dgm:prSet presAssocID="{4D20D128-205D-4E2D-8B43-02378925C8A8}" presName="parentTextArrow" presStyleLbl="node1" presStyleIdx="3" presStyleCnt="9"/>
      <dgm:spPr/>
      <dgm:t>
        <a:bodyPr/>
        <a:lstStyle/>
        <a:p>
          <a:endParaRPr lang="it-IT"/>
        </a:p>
      </dgm:t>
    </dgm:pt>
    <dgm:pt modelId="{F255E9AF-597C-4DD8-B631-9BE3E27699DE}" type="pres">
      <dgm:prSet presAssocID="{49275670-1156-4C18-A676-A9D3406077AE}" presName="sp" presStyleCnt="0"/>
      <dgm:spPr/>
    </dgm:pt>
    <dgm:pt modelId="{9B1D28F6-D332-4072-A802-6E16E2FB98C6}" type="pres">
      <dgm:prSet presAssocID="{C1417C3C-0335-4350-BF25-D9D4C209D35F}" presName="arrowAndChildren" presStyleCnt="0"/>
      <dgm:spPr/>
    </dgm:pt>
    <dgm:pt modelId="{8003B928-A2B8-4207-A970-604D23F1A6AB}" type="pres">
      <dgm:prSet presAssocID="{C1417C3C-0335-4350-BF25-D9D4C209D35F}" presName="parentTextArrow" presStyleLbl="node1" presStyleIdx="4" presStyleCnt="9"/>
      <dgm:spPr/>
      <dgm:t>
        <a:bodyPr/>
        <a:lstStyle/>
        <a:p>
          <a:endParaRPr lang="it-IT"/>
        </a:p>
      </dgm:t>
    </dgm:pt>
    <dgm:pt modelId="{9613AAEB-E5D8-42C7-9B5E-E942409C477A}" type="pres">
      <dgm:prSet presAssocID="{28BBB710-D976-4AE6-801C-3185AF6DFBBD}" presName="sp" presStyleCnt="0"/>
      <dgm:spPr/>
    </dgm:pt>
    <dgm:pt modelId="{4E9E75C8-0C4D-4AF4-9CC0-80412B4F7CC1}" type="pres">
      <dgm:prSet presAssocID="{DB634615-2114-4C06-BA70-FD8FD7E00858}" presName="arrowAndChildren" presStyleCnt="0"/>
      <dgm:spPr/>
    </dgm:pt>
    <dgm:pt modelId="{D89A5E23-4774-4C0A-B1D7-4C17403F91DC}" type="pres">
      <dgm:prSet presAssocID="{DB634615-2114-4C06-BA70-FD8FD7E00858}" presName="parentTextArrow" presStyleLbl="node1" presStyleIdx="5" presStyleCnt="9"/>
      <dgm:spPr/>
      <dgm:t>
        <a:bodyPr/>
        <a:lstStyle/>
        <a:p>
          <a:endParaRPr lang="it-IT"/>
        </a:p>
      </dgm:t>
    </dgm:pt>
    <dgm:pt modelId="{A0F30286-035A-48C2-BF08-D37E3EA93FC0}" type="pres">
      <dgm:prSet presAssocID="{649F68FF-4B1A-4212-A148-8C3171CA9187}" presName="sp" presStyleCnt="0"/>
      <dgm:spPr/>
    </dgm:pt>
    <dgm:pt modelId="{D787F0A6-DB5E-43C9-9FF4-681FF0A14410}" type="pres">
      <dgm:prSet presAssocID="{C40756FF-DE5F-498D-953E-F1323C6A42A6}" presName="arrowAndChildren" presStyleCnt="0"/>
      <dgm:spPr/>
    </dgm:pt>
    <dgm:pt modelId="{8A08436A-BD70-4470-B827-E4CC9F6E8ED5}" type="pres">
      <dgm:prSet presAssocID="{C40756FF-DE5F-498D-953E-F1323C6A42A6}" presName="parentTextArrow" presStyleLbl="node1" presStyleIdx="6" presStyleCnt="9"/>
      <dgm:spPr/>
      <dgm:t>
        <a:bodyPr/>
        <a:lstStyle/>
        <a:p>
          <a:endParaRPr lang="it-IT"/>
        </a:p>
      </dgm:t>
    </dgm:pt>
    <dgm:pt modelId="{7237BC31-4303-40A5-866B-9CBC769D89A4}" type="pres">
      <dgm:prSet presAssocID="{C7AB8708-B8AC-455A-B0B5-06595CC04EAB}" presName="sp" presStyleCnt="0"/>
      <dgm:spPr/>
    </dgm:pt>
    <dgm:pt modelId="{A6BE12B8-F70F-4BD3-A7C9-B837A7515871}" type="pres">
      <dgm:prSet presAssocID="{81A100B5-FEC1-4D68-B41B-7B1D5787CE75}" presName="arrowAndChildren" presStyleCnt="0"/>
      <dgm:spPr/>
    </dgm:pt>
    <dgm:pt modelId="{5D20DAE6-E2B3-44A0-85B4-49D965AAC085}" type="pres">
      <dgm:prSet presAssocID="{81A100B5-FEC1-4D68-B41B-7B1D5787CE75}" presName="parentTextArrow" presStyleLbl="node1" presStyleIdx="7" presStyleCnt="9"/>
      <dgm:spPr/>
      <dgm:t>
        <a:bodyPr/>
        <a:lstStyle/>
        <a:p>
          <a:endParaRPr lang="it-IT"/>
        </a:p>
      </dgm:t>
    </dgm:pt>
    <dgm:pt modelId="{10D04220-A5A7-489E-B329-0177B198A82E}" type="pres">
      <dgm:prSet presAssocID="{2ADBC756-1625-4417-BCE0-DFCFBF3F5D46}" presName="sp" presStyleCnt="0"/>
      <dgm:spPr/>
    </dgm:pt>
    <dgm:pt modelId="{A5AA847F-2022-40B5-8FBF-62DD4F0965C8}" type="pres">
      <dgm:prSet presAssocID="{0CD2B989-97B2-4D33-801B-C384364075E8}" presName="arrowAndChildren" presStyleCnt="0"/>
      <dgm:spPr/>
    </dgm:pt>
    <dgm:pt modelId="{A1E3905F-33CD-4612-A693-B6F0FD6A355A}" type="pres">
      <dgm:prSet presAssocID="{0CD2B989-97B2-4D33-801B-C384364075E8}" presName="parentTextArrow" presStyleLbl="node1" presStyleIdx="8" presStyleCnt="9"/>
      <dgm:spPr/>
      <dgm:t>
        <a:bodyPr/>
        <a:lstStyle/>
        <a:p>
          <a:endParaRPr lang="it-IT"/>
        </a:p>
      </dgm:t>
    </dgm:pt>
  </dgm:ptLst>
  <dgm:cxnLst>
    <dgm:cxn modelId="{CAC05AA1-B806-41B2-B401-27FA3AE6B4A4}" type="presOf" srcId="{522E74F9-AFE1-4C7E-84DB-832825007471}" destId="{FF98B6E5-0FAD-4373-9650-87D4089A161F}" srcOrd="0" destOrd="0" presId="urn:microsoft.com/office/officeart/2005/8/layout/process4"/>
    <dgm:cxn modelId="{C32462DC-26FF-4A8C-948B-38F6D1775F84}" srcId="{08055F6B-4C25-49F5-9491-CD828C96A30B}" destId="{C40756FF-DE5F-498D-953E-F1323C6A42A6}" srcOrd="2" destOrd="0" parTransId="{515B3000-FF24-4AE0-9E6B-879BB4DB5412}" sibTransId="{649F68FF-4B1A-4212-A148-8C3171CA9187}"/>
    <dgm:cxn modelId="{80CF3E34-E132-4687-BCEE-7D28A9CCBE2D}" srcId="{08055F6B-4C25-49F5-9491-CD828C96A30B}" destId="{522E74F9-AFE1-4C7E-84DB-832825007471}" srcOrd="6" destOrd="0" parTransId="{7762675B-1179-4B25-9EAC-0E81BF42A464}" sibTransId="{61451E18-D017-4B2C-96E8-8C2A83D8C823}"/>
    <dgm:cxn modelId="{55C62FC7-B04A-4F8F-9B5D-CF3DF391285E}" srcId="{08055F6B-4C25-49F5-9491-CD828C96A30B}" destId="{81A100B5-FEC1-4D68-B41B-7B1D5787CE75}" srcOrd="1" destOrd="0" parTransId="{490F6AD5-8F25-4736-BFDD-B798C8221DA4}" sibTransId="{C7AB8708-B8AC-455A-B0B5-06595CC04EAB}"/>
    <dgm:cxn modelId="{5F1A00CA-73E0-43D9-8A51-0C30D56A0A02}" srcId="{08055F6B-4C25-49F5-9491-CD828C96A30B}" destId="{CC8F7287-4A4E-4D7E-AD84-6F3363102068}" srcOrd="8" destOrd="0" parTransId="{EF459BFE-6E48-4FB2-94BD-127776870FFD}" sibTransId="{6E55A8D7-1B18-44CF-AEB6-16906513498F}"/>
    <dgm:cxn modelId="{AE4AAA41-261E-4CBF-9941-D0A94B41BE72}" srcId="{08055F6B-4C25-49F5-9491-CD828C96A30B}" destId="{48DC1430-6EF2-4A45-B7A2-483DC37DA3B7}" srcOrd="7" destOrd="0" parTransId="{A8B1294A-6FF9-435C-B254-EF90D0674D73}" sibTransId="{C1D404D0-3237-4E3A-82E5-376C5CBF00C9}"/>
    <dgm:cxn modelId="{35746FC3-C07D-416A-A3D1-5D7C1F320A8B}" type="presOf" srcId="{CC8F7287-4A4E-4D7E-AD84-6F3363102068}" destId="{C381CE66-7779-47A2-A916-5AD0083A559F}" srcOrd="0" destOrd="0" presId="urn:microsoft.com/office/officeart/2005/8/layout/process4"/>
    <dgm:cxn modelId="{246C023E-293F-4227-8E1A-30E7CF7EAD39}" srcId="{08055F6B-4C25-49F5-9491-CD828C96A30B}" destId="{C1417C3C-0335-4350-BF25-D9D4C209D35F}" srcOrd="4" destOrd="0" parTransId="{9197235E-A05B-4949-9B51-9BCD64BBF9A3}" sibTransId="{49275670-1156-4C18-A676-A9D3406077AE}"/>
    <dgm:cxn modelId="{17A72B6E-BDE9-41E8-BBA1-37CEC1E2D1D7}" srcId="{08055F6B-4C25-49F5-9491-CD828C96A30B}" destId="{4D20D128-205D-4E2D-8B43-02378925C8A8}" srcOrd="5" destOrd="0" parTransId="{2CE8CC24-FDEC-4C1D-8787-C14D3F3C823E}" sibTransId="{5DBEAEA5-FD91-4CDC-829E-A24E9B8218AD}"/>
    <dgm:cxn modelId="{E198119B-3621-4AC6-B177-31C3D6410E0F}" type="presOf" srcId="{4D20D128-205D-4E2D-8B43-02378925C8A8}" destId="{1DE44276-BA06-4B90-AF38-2D199D8ED6F1}" srcOrd="0" destOrd="0" presId="urn:microsoft.com/office/officeart/2005/8/layout/process4"/>
    <dgm:cxn modelId="{62DDC48E-D0FD-4DBD-8428-5C4BA3487498}" srcId="{08055F6B-4C25-49F5-9491-CD828C96A30B}" destId="{0CD2B989-97B2-4D33-801B-C384364075E8}" srcOrd="0" destOrd="0" parTransId="{9516F5C7-E158-40AE-9EFD-9E5E5994036E}" sibTransId="{2ADBC756-1625-4417-BCE0-DFCFBF3F5D46}"/>
    <dgm:cxn modelId="{0B68177C-6620-4CEB-92EF-038E4F273E10}" type="presOf" srcId="{DB634615-2114-4C06-BA70-FD8FD7E00858}" destId="{D89A5E23-4774-4C0A-B1D7-4C17403F91DC}" srcOrd="0" destOrd="0" presId="urn:microsoft.com/office/officeart/2005/8/layout/process4"/>
    <dgm:cxn modelId="{4755A910-68C2-4DF8-ADA6-7A5698A9F8E8}" type="presOf" srcId="{C40756FF-DE5F-498D-953E-F1323C6A42A6}" destId="{8A08436A-BD70-4470-B827-E4CC9F6E8ED5}" srcOrd="0" destOrd="0" presId="urn:microsoft.com/office/officeart/2005/8/layout/process4"/>
    <dgm:cxn modelId="{E6E50DAB-415E-45B1-8825-EB6D7260E81B}" srcId="{08055F6B-4C25-49F5-9491-CD828C96A30B}" destId="{DB634615-2114-4C06-BA70-FD8FD7E00858}" srcOrd="3" destOrd="0" parTransId="{B4F29862-3B4E-4381-BECC-B69DC59F1837}" sibTransId="{28BBB710-D976-4AE6-801C-3185AF6DFBBD}"/>
    <dgm:cxn modelId="{77ADC7EA-F3BA-42D8-896C-FE6571D28E35}" type="presOf" srcId="{C1417C3C-0335-4350-BF25-D9D4C209D35F}" destId="{8003B928-A2B8-4207-A970-604D23F1A6AB}" srcOrd="0" destOrd="0" presId="urn:microsoft.com/office/officeart/2005/8/layout/process4"/>
    <dgm:cxn modelId="{353DD320-7B67-4B42-AE35-16245930E51E}" type="presOf" srcId="{08055F6B-4C25-49F5-9491-CD828C96A30B}" destId="{17CE1A6A-9B6F-444A-B303-5B915F431F69}" srcOrd="0" destOrd="0" presId="urn:microsoft.com/office/officeart/2005/8/layout/process4"/>
    <dgm:cxn modelId="{05C02609-A853-48FF-A981-3145AF3E768F}" type="presOf" srcId="{81A100B5-FEC1-4D68-B41B-7B1D5787CE75}" destId="{5D20DAE6-E2B3-44A0-85B4-49D965AAC085}" srcOrd="0" destOrd="0" presId="urn:microsoft.com/office/officeart/2005/8/layout/process4"/>
    <dgm:cxn modelId="{29A59E75-A3DB-42E7-A4B4-D873D9947DA2}" type="presOf" srcId="{48DC1430-6EF2-4A45-B7A2-483DC37DA3B7}" destId="{ADA6EF64-31A6-4F9E-BFD4-57554D0F5E99}" srcOrd="0" destOrd="0" presId="urn:microsoft.com/office/officeart/2005/8/layout/process4"/>
    <dgm:cxn modelId="{F1F17729-9D8D-4089-AFCE-44F35F6FBD5D}" type="presOf" srcId="{0CD2B989-97B2-4D33-801B-C384364075E8}" destId="{A1E3905F-33CD-4612-A693-B6F0FD6A355A}" srcOrd="0" destOrd="0" presId="urn:microsoft.com/office/officeart/2005/8/layout/process4"/>
    <dgm:cxn modelId="{174D3729-5B21-4F32-A156-1445FE0E4BF2}" type="presParOf" srcId="{17CE1A6A-9B6F-444A-B303-5B915F431F69}" destId="{6DEADE77-A130-4725-8F24-849A4E7A4E78}" srcOrd="0" destOrd="0" presId="urn:microsoft.com/office/officeart/2005/8/layout/process4"/>
    <dgm:cxn modelId="{2EABE69F-3F25-47CE-9A80-8F72A5712C6E}" type="presParOf" srcId="{6DEADE77-A130-4725-8F24-849A4E7A4E78}" destId="{C381CE66-7779-47A2-A916-5AD0083A559F}" srcOrd="0" destOrd="0" presId="urn:microsoft.com/office/officeart/2005/8/layout/process4"/>
    <dgm:cxn modelId="{E517A940-46E8-452D-BD7E-2CAB17D224C4}" type="presParOf" srcId="{17CE1A6A-9B6F-444A-B303-5B915F431F69}" destId="{774FC521-9EDA-4669-9307-33DDFD35A313}" srcOrd="1" destOrd="0" presId="urn:microsoft.com/office/officeart/2005/8/layout/process4"/>
    <dgm:cxn modelId="{85205ED4-B4D5-4C82-A9A5-5F19AEEAF5B9}" type="presParOf" srcId="{17CE1A6A-9B6F-444A-B303-5B915F431F69}" destId="{D6D3F8DD-2CE5-4735-B3CA-E077E5BA438B}" srcOrd="2" destOrd="0" presId="urn:microsoft.com/office/officeart/2005/8/layout/process4"/>
    <dgm:cxn modelId="{F9A6FBF0-D710-4D50-9827-EE23D1B5D9EA}" type="presParOf" srcId="{D6D3F8DD-2CE5-4735-B3CA-E077E5BA438B}" destId="{ADA6EF64-31A6-4F9E-BFD4-57554D0F5E99}" srcOrd="0" destOrd="0" presId="urn:microsoft.com/office/officeart/2005/8/layout/process4"/>
    <dgm:cxn modelId="{DDC63A27-406A-4E9F-A0D5-C91855A4FFE7}" type="presParOf" srcId="{17CE1A6A-9B6F-444A-B303-5B915F431F69}" destId="{92E906C5-DF1A-423E-9FEB-B5DC9F57C746}" srcOrd="3" destOrd="0" presId="urn:microsoft.com/office/officeart/2005/8/layout/process4"/>
    <dgm:cxn modelId="{08107A9F-905B-486A-9CAF-B420927B345F}" type="presParOf" srcId="{17CE1A6A-9B6F-444A-B303-5B915F431F69}" destId="{A9557B39-5D72-4055-B437-5F3328F368EF}" srcOrd="4" destOrd="0" presId="urn:microsoft.com/office/officeart/2005/8/layout/process4"/>
    <dgm:cxn modelId="{69135BFC-57E1-454C-A1CA-98BCF2186CF2}" type="presParOf" srcId="{A9557B39-5D72-4055-B437-5F3328F368EF}" destId="{FF98B6E5-0FAD-4373-9650-87D4089A161F}" srcOrd="0" destOrd="0" presId="urn:microsoft.com/office/officeart/2005/8/layout/process4"/>
    <dgm:cxn modelId="{C67D50F6-9877-4C2C-8382-04BC9427068B}" type="presParOf" srcId="{17CE1A6A-9B6F-444A-B303-5B915F431F69}" destId="{8F8509F5-919F-49DF-AE36-6A56F74FA31E}" srcOrd="5" destOrd="0" presId="urn:microsoft.com/office/officeart/2005/8/layout/process4"/>
    <dgm:cxn modelId="{80A2D45B-B22F-4571-83AD-81E2CBB9E48A}" type="presParOf" srcId="{17CE1A6A-9B6F-444A-B303-5B915F431F69}" destId="{70F71DAF-9F21-4B18-930D-9DB5AD72EA0E}" srcOrd="6" destOrd="0" presId="urn:microsoft.com/office/officeart/2005/8/layout/process4"/>
    <dgm:cxn modelId="{A4439306-863D-473A-9121-D6E9727154C4}" type="presParOf" srcId="{70F71DAF-9F21-4B18-930D-9DB5AD72EA0E}" destId="{1DE44276-BA06-4B90-AF38-2D199D8ED6F1}" srcOrd="0" destOrd="0" presId="urn:microsoft.com/office/officeart/2005/8/layout/process4"/>
    <dgm:cxn modelId="{FA6D600B-FC75-4D21-BEAD-64FA8F15C605}" type="presParOf" srcId="{17CE1A6A-9B6F-444A-B303-5B915F431F69}" destId="{F255E9AF-597C-4DD8-B631-9BE3E27699DE}" srcOrd="7" destOrd="0" presId="urn:microsoft.com/office/officeart/2005/8/layout/process4"/>
    <dgm:cxn modelId="{024FA9CF-17F5-41AD-AE07-6ABF2BEA792D}" type="presParOf" srcId="{17CE1A6A-9B6F-444A-B303-5B915F431F69}" destId="{9B1D28F6-D332-4072-A802-6E16E2FB98C6}" srcOrd="8" destOrd="0" presId="urn:microsoft.com/office/officeart/2005/8/layout/process4"/>
    <dgm:cxn modelId="{289EFC2B-CB40-49B5-8E48-779255752A4C}" type="presParOf" srcId="{9B1D28F6-D332-4072-A802-6E16E2FB98C6}" destId="{8003B928-A2B8-4207-A970-604D23F1A6AB}" srcOrd="0" destOrd="0" presId="urn:microsoft.com/office/officeart/2005/8/layout/process4"/>
    <dgm:cxn modelId="{9861A550-A097-454C-ACC0-14981A699BB7}" type="presParOf" srcId="{17CE1A6A-9B6F-444A-B303-5B915F431F69}" destId="{9613AAEB-E5D8-42C7-9B5E-E942409C477A}" srcOrd="9" destOrd="0" presId="urn:microsoft.com/office/officeart/2005/8/layout/process4"/>
    <dgm:cxn modelId="{D60FCB77-A966-4EC1-8B9F-ABCF4A716F4C}" type="presParOf" srcId="{17CE1A6A-9B6F-444A-B303-5B915F431F69}" destId="{4E9E75C8-0C4D-4AF4-9CC0-80412B4F7CC1}" srcOrd="10" destOrd="0" presId="urn:microsoft.com/office/officeart/2005/8/layout/process4"/>
    <dgm:cxn modelId="{DD463F43-0E56-42E7-B5BF-36ADD03CE9EC}" type="presParOf" srcId="{4E9E75C8-0C4D-4AF4-9CC0-80412B4F7CC1}" destId="{D89A5E23-4774-4C0A-B1D7-4C17403F91DC}" srcOrd="0" destOrd="0" presId="urn:microsoft.com/office/officeart/2005/8/layout/process4"/>
    <dgm:cxn modelId="{9477DF26-AA43-4858-9851-C682DB61F169}" type="presParOf" srcId="{17CE1A6A-9B6F-444A-B303-5B915F431F69}" destId="{A0F30286-035A-48C2-BF08-D37E3EA93FC0}" srcOrd="11" destOrd="0" presId="urn:microsoft.com/office/officeart/2005/8/layout/process4"/>
    <dgm:cxn modelId="{AC77EBFD-31F0-46B7-A560-BAC7BA026881}" type="presParOf" srcId="{17CE1A6A-9B6F-444A-B303-5B915F431F69}" destId="{D787F0A6-DB5E-43C9-9FF4-681FF0A14410}" srcOrd="12" destOrd="0" presId="urn:microsoft.com/office/officeart/2005/8/layout/process4"/>
    <dgm:cxn modelId="{5853E896-3C15-4266-9BED-A8131C5D510A}" type="presParOf" srcId="{D787F0A6-DB5E-43C9-9FF4-681FF0A14410}" destId="{8A08436A-BD70-4470-B827-E4CC9F6E8ED5}" srcOrd="0" destOrd="0" presId="urn:microsoft.com/office/officeart/2005/8/layout/process4"/>
    <dgm:cxn modelId="{6DED028A-252E-47AC-B263-B8350E9AF6C7}" type="presParOf" srcId="{17CE1A6A-9B6F-444A-B303-5B915F431F69}" destId="{7237BC31-4303-40A5-866B-9CBC769D89A4}" srcOrd="13" destOrd="0" presId="urn:microsoft.com/office/officeart/2005/8/layout/process4"/>
    <dgm:cxn modelId="{87BB2A14-62A5-4561-9802-327FF491C1B8}" type="presParOf" srcId="{17CE1A6A-9B6F-444A-B303-5B915F431F69}" destId="{A6BE12B8-F70F-4BD3-A7C9-B837A7515871}" srcOrd="14" destOrd="0" presId="urn:microsoft.com/office/officeart/2005/8/layout/process4"/>
    <dgm:cxn modelId="{7742B73D-B7EB-424F-A060-A3CBAD73682C}" type="presParOf" srcId="{A6BE12B8-F70F-4BD3-A7C9-B837A7515871}" destId="{5D20DAE6-E2B3-44A0-85B4-49D965AAC085}" srcOrd="0" destOrd="0" presId="urn:microsoft.com/office/officeart/2005/8/layout/process4"/>
    <dgm:cxn modelId="{481E6C6D-726A-4DDB-A787-6F418FFEFB53}" type="presParOf" srcId="{17CE1A6A-9B6F-444A-B303-5B915F431F69}" destId="{10D04220-A5A7-489E-B329-0177B198A82E}" srcOrd="15" destOrd="0" presId="urn:microsoft.com/office/officeart/2005/8/layout/process4"/>
    <dgm:cxn modelId="{C680AE62-9013-46C7-9BE6-B41FA0A4E795}" type="presParOf" srcId="{17CE1A6A-9B6F-444A-B303-5B915F431F69}" destId="{A5AA847F-2022-40B5-8FBF-62DD4F0965C8}" srcOrd="16" destOrd="0" presId="urn:microsoft.com/office/officeart/2005/8/layout/process4"/>
    <dgm:cxn modelId="{12D584E5-1FFF-48FE-8162-0C12AA67D2AF}" type="presParOf" srcId="{A5AA847F-2022-40B5-8FBF-62DD4F0965C8}" destId="{A1E3905F-33CD-4612-A693-B6F0FD6A355A}" srcOrd="0" destOrd="0" presId="urn:microsoft.com/office/officeart/2005/8/layout/process4"/>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FF9F1F2-4896-45EA-8D2E-764F4CFD23CA}" type="doc">
      <dgm:prSet loTypeId="urn:microsoft.com/office/officeart/2005/8/layout/target3" loCatId="relationship" qsTypeId="urn:microsoft.com/office/officeart/2005/8/quickstyle/simple1#59" qsCatId="simple" csTypeId="urn:microsoft.com/office/officeart/2005/8/colors/accent1_2#48" csCatId="accent1"/>
      <dgm:spPr/>
      <dgm:t>
        <a:bodyPr/>
        <a:lstStyle/>
        <a:p>
          <a:endParaRPr lang="it-IT"/>
        </a:p>
      </dgm:t>
    </dgm:pt>
    <dgm:pt modelId="{D78BC515-4C80-4F02-A5DE-5F250BA60EFE}">
      <dgm:prSet/>
      <dgm:spPr/>
      <dgm:t>
        <a:bodyPr/>
        <a:lstStyle/>
        <a:p>
          <a:pPr rtl="0"/>
          <a:r>
            <a:rPr lang="it-IT" b="1" baseline="0" dirty="0" smtClean="0">
              <a:solidFill>
                <a:schemeClr val="accent1">
                  <a:lumMod val="75000"/>
                </a:schemeClr>
              </a:solidFill>
              <a:latin typeface="Verdana" pitchFamily="34" charset="0"/>
              <a:ea typeface="Verdana" pitchFamily="34" charset="0"/>
              <a:cs typeface="Verdana" pitchFamily="34" charset="0"/>
            </a:rPr>
            <a:t>Il Patto per lo Sviluppo dell’Abruzzo</a:t>
          </a:r>
          <a:endParaRPr lang="it-IT" b="1" baseline="0" dirty="0">
            <a:solidFill>
              <a:schemeClr val="accent1">
                <a:lumMod val="75000"/>
              </a:schemeClr>
            </a:solidFill>
            <a:latin typeface="Verdana" pitchFamily="34" charset="0"/>
            <a:ea typeface="Verdana" pitchFamily="34" charset="0"/>
            <a:cs typeface="Verdana" pitchFamily="34" charset="0"/>
          </a:endParaRPr>
        </a:p>
      </dgm:t>
    </dgm:pt>
    <dgm:pt modelId="{5D7858C8-EF81-4778-A78E-595CB5CD7E4E}" type="parTrans" cxnId="{945CBBC1-8752-40EF-98A3-E4E05CEA448D}">
      <dgm:prSet/>
      <dgm:spPr/>
      <dgm:t>
        <a:bodyPr/>
        <a:lstStyle/>
        <a:p>
          <a:endParaRPr lang="it-IT"/>
        </a:p>
      </dgm:t>
    </dgm:pt>
    <dgm:pt modelId="{5ACAB683-7B26-4AFD-901F-5D9EFC59DCDC}" type="sibTrans" cxnId="{945CBBC1-8752-40EF-98A3-E4E05CEA448D}">
      <dgm:prSet/>
      <dgm:spPr/>
      <dgm:t>
        <a:bodyPr/>
        <a:lstStyle/>
        <a:p>
          <a:endParaRPr lang="it-IT"/>
        </a:p>
      </dgm:t>
    </dgm:pt>
    <dgm:pt modelId="{75140C35-053C-4601-898C-1C4A0375C85E}" type="pres">
      <dgm:prSet presAssocID="{1FF9F1F2-4896-45EA-8D2E-764F4CFD23CA}" presName="Name0" presStyleCnt="0">
        <dgm:presLayoutVars>
          <dgm:chMax val="7"/>
          <dgm:dir/>
          <dgm:animLvl val="lvl"/>
          <dgm:resizeHandles val="exact"/>
        </dgm:presLayoutVars>
      </dgm:prSet>
      <dgm:spPr/>
      <dgm:t>
        <a:bodyPr/>
        <a:lstStyle/>
        <a:p>
          <a:endParaRPr lang="it-IT"/>
        </a:p>
      </dgm:t>
    </dgm:pt>
    <dgm:pt modelId="{2C44EDF1-7F31-4F6F-BC10-3C6D736A14EC}" type="pres">
      <dgm:prSet presAssocID="{D78BC515-4C80-4F02-A5DE-5F250BA60EFE}" presName="circle1" presStyleLbl="node1" presStyleIdx="0" presStyleCnt="1"/>
      <dgm:spPr/>
    </dgm:pt>
    <dgm:pt modelId="{6199BE30-169C-4B06-B4A6-3C08BA58074F}" type="pres">
      <dgm:prSet presAssocID="{D78BC515-4C80-4F02-A5DE-5F250BA60EFE}" presName="space" presStyleCnt="0"/>
      <dgm:spPr/>
    </dgm:pt>
    <dgm:pt modelId="{6B8264ED-FC5F-40D2-8DBD-E9AB85863ECF}" type="pres">
      <dgm:prSet presAssocID="{D78BC515-4C80-4F02-A5DE-5F250BA60EFE}" presName="rect1" presStyleLbl="alignAcc1" presStyleIdx="0" presStyleCnt="1"/>
      <dgm:spPr/>
      <dgm:t>
        <a:bodyPr/>
        <a:lstStyle/>
        <a:p>
          <a:endParaRPr lang="it-IT"/>
        </a:p>
      </dgm:t>
    </dgm:pt>
    <dgm:pt modelId="{7B58CC12-277F-400F-BB32-9DA4E87D1817}" type="pres">
      <dgm:prSet presAssocID="{D78BC515-4C80-4F02-A5DE-5F250BA60EFE}" presName="rect1ParTxNoCh" presStyleLbl="alignAcc1" presStyleIdx="0" presStyleCnt="1">
        <dgm:presLayoutVars>
          <dgm:chMax val="1"/>
          <dgm:bulletEnabled val="1"/>
        </dgm:presLayoutVars>
      </dgm:prSet>
      <dgm:spPr/>
      <dgm:t>
        <a:bodyPr/>
        <a:lstStyle/>
        <a:p>
          <a:endParaRPr lang="it-IT"/>
        </a:p>
      </dgm:t>
    </dgm:pt>
  </dgm:ptLst>
  <dgm:cxnLst>
    <dgm:cxn modelId="{39DC0743-5358-4519-B0EB-AD7135843545}" type="presOf" srcId="{1FF9F1F2-4896-45EA-8D2E-764F4CFD23CA}" destId="{75140C35-053C-4601-898C-1C4A0375C85E}" srcOrd="0" destOrd="0" presId="urn:microsoft.com/office/officeart/2005/8/layout/target3"/>
    <dgm:cxn modelId="{B4545FB4-25BB-4FC2-BD95-3F12D9ED4C35}" type="presOf" srcId="{D78BC515-4C80-4F02-A5DE-5F250BA60EFE}" destId="{6B8264ED-FC5F-40D2-8DBD-E9AB85863ECF}" srcOrd="0" destOrd="0" presId="urn:microsoft.com/office/officeart/2005/8/layout/target3"/>
    <dgm:cxn modelId="{87F45818-1686-426F-9542-5613C6F0FE90}" type="presOf" srcId="{D78BC515-4C80-4F02-A5DE-5F250BA60EFE}" destId="{7B58CC12-277F-400F-BB32-9DA4E87D1817}" srcOrd="1" destOrd="0" presId="urn:microsoft.com/office/officeart/2005/8/layout/target3"/>
    <dgm:cxn modelId="{945CBBC1-8752-40EF-98A3-E4E05CEA448D}" srcId="{1FF9F1F2-4896-45EA-8D2E-764F4CFD23CA}" destId="{D78BC515-4C80-4F02-A5DE-5F250BA60EFE}" srcOrd="0" destOrd="0" parTransId="{5D7858C8-EF81-4778-A78E-595CB5CD7E4E}" sibTransId="{5ACAB683-7B26-4AFD-901F-5D9EFC59DCDC}"/>
    <dgm:cxn modelId="{BD87EA23-6910-4A1D-8A34-EECB10922304}" type="presParOf" srcId="{75140C35-053C-4601-898C-1C4A0375C85E}" destId="{2C44EDF1-7F31-4F6F-BC10-3C6D736A14EC}" srcOrd="0" destOrd="0" presId="urn:microsoft.com/office/officeart/2005/8/layout/target3"/>
    <dgm:cxn modelId="{AF972A25-C11D-464D-8AF4-46DAC3693688}" type="presParOf" srcId="{75140C35-053C-4601-898C-1C4A0375C85E}" destId="{6199BE30-169C-4B06-B4A6-3C08BA58074F}" srcOrd="1" destOrd="0" presId="urn:microsoft.com/office/officeart/2005/8/layout/target3"/>
    <dgm:cxn modelId="{F54C8EBF-A217-4FDD-83AF-9BEC9F052530}" type="presParOf" srcId="{75140C35-053C-4601-898C-1C4A0375C85E}" destId="{6B8264ED-FC5F-40D2-8DBD-E9AB85863ECF}" srcOrd="2" destOrd="0" presId="urn:microsoft.com/office/officeart/2005/8/layout/target3"/>
    <dgm:cxn modelId="{6021C117-31E0-4E59-BF94-8EF0B3EA9822}" type="presParOf" srcId="{75140C35-053C-4601-898C-1C4A0375C85E}" destId="{7B58CC12-277F-400F-BB32-9DA4E87D1817}"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FB75DBC8-4F13-4E9C-B764-A18AD68AB43C}" type="doc">
      <dgm:prSet loTypeId="urn:microsoft.com/office/officeart/2005/8/layout/vList3" loCatId="list" qsTypeId="urn:microsoft.com/office/officeart/2005/8/quickstyle/simple1#60" qsCatId="simple" csTypeId="urn:microsoft.com/office/officeart/2005/8/colors/accent1_2#49" csCatId="accent1" phldr="1"/>
      <dgm:spPr/>
      <dgm:t>
        <a:bodyPr/>
        <a:lstStyle/>
        <a:p>
          <a:endParaRPr lang="it-IT"/>
        </a:p>
      </dgm:t>
    </dgm:pt>
    <dgm:pt modelId="{37A6B016-7558-4DC1-8590-7B0214426AAF}">
      <dgm:prSet custT="1"/>
      <dgm:spPr/>
      <dgm:t>
        <a:bodyPr/>
        <a:lstStyle/>
        <a:p>
          <a:pPr rtl="0"/>
          <a:r>
            <a:rPr lang="it-IT" sz="2300" b="1" baseline="0" dirty="0" smtClean="0">
              <a:latin typeface="Verdana" pitchFamily="34" charset="0"/>
              <a:ea typeface="Verdana" pitchFamily="34" charset="0"/>
              <a:cs typeface="Verdana" pitchFamily="34" charset="0"/>
            </a:rPr>
            <a:t>Il Master </a:t>
          </a:r>
          <a:r>
            <a:rPr lang="it-IT" sz="2300" b="1" baseline="0" dirty="0" err="1" smtClean="0">
              <a:latin typeface="Verdana" pitchFamily="34" charset="0"/>
              <a:ea typeface="Verdana" pitchFamily="34" charset="0"/>
              <a:cs typeface="Verdana" pitchFamily="34" charset="0"/>
            </a:rPr>
            <a:t>Plan</a:t>
          </a:r>
          <a:r>
            <a:rPr lang="it-IT" sz="2300" b="1" baseline="0" dirty="0" smtClean="0">
              <a:latin typeface="Verdana" pitchFamily="34" charset="0"/>
              <a:ea typeface="Verdana" pitchFamily="34" charset="0"/>
              <a:cs typeface="Verdana" pitchFamily="34" charset="0"/>
            </a:rPr>
            <a:t> </a:t>
          </a:r>
          <a:r>
            <a:rPr lang="it-IT" sz="1200" b="1" baseline="0" dirty="0" smtClean="0">
              <a:latin typeface="Verdana" pitchFamily="34" charset="0"/>
              <a:ea typeface="Verdana" pitchFamily="34" charset="0"/>
              <a:cs typeface="Verdana" pitchFamily="34" charset="0"/>
            </a:rPr>
            <a:t>(Art.10 D. </a:t>
          </a:r>
          <a:r>
            <a:rPr lang="it-IT" sz="1200" b="1" baseline="0" dirty="0" err="1" smtClean="0">
              <a:latin typeface="Verdana" pitchFamily="34" charset="0"/>
              <a:ea typeface="Verdana" pitchFamily="34" charset="0"/>
              <a:cs typeface="Verdana" pitchFamily="34" charset="0"/>
            </a:rPr>
            <a:t>Leg</a:t>
          </a:r>
          <a:r>
            <a:rPr lang="it-IT" sz="1200" b="1" baseline="0" dirty="0" smtClean="0">
              <a:latin typeface="Verdana" pitchFamily="34" charset="0"/>
              <a:ea typeface="Verdana" pitchFamily="34" charset="0"/>
              <a:cs typeface="Verdana" pitchFamily="34" charset="0"/>
            </a:rPr>
            <a:t>. Terremoto Abruzzo 39/2009)</a:t>
          </a:r>
          <a:endParaRPr lang="it-IT" sz="1200" b="1" baseline="0" dirty="0">
            <a:latin typeface="Verdana" pitchFamily="34" charset="0"/>
            <a:ea typeface="Verdana" pitchFamily="34" charset="0"/>
            <a:cs typeface="Verdana" pitchFamily="34" charset="0"/>
          </a:endParaRPr>
        </a:p>
      </dgm:t>
    </dgm:pt>
    <dgm:pt modelId="{B8EFF804-B013-47FB-BC92-89F2A0EBAF38}" type="parTrans" cxnId="{BB98685F-58A5-4CE3-AC3D-C667984FBE00}">
      <dgm:prSet/>
      <dgm:spPr/>
      <dgm:t>
        <a:bodyPr/>
        <a:lstStyle/>
        <a:p>
          <a:endParaRPr lang="it-IT"/>
        </a:p>
      </dgm:t>
    </dgm:pt>
    <dgm:pt modelId="{35BD42A0-62E9-4D6D-87F5-440DFAE04324}" type="sibTrans" cxnId="{BB98685F-58A5-4CE3-AC3D-C667984FBE00}">
      <dgm:prSet/>
      <dgm:spPr/>
      <dgm:t>
        <a:bodyPr/>
        <a:lstStyle/>
        <a:p>
          <a:endParaRPr lang="it-IT"/>
        </a:p>
      </dgm:t>
    </dgm:pt>
    <dgm:pt modelId="{5F13DA2F-5288-4C69-8CB4-E769C62A28DE}" type="pres">
      <dgm:prSet presAssocID="{FB75DBC8-4F13-4E9C-B764-A18AD68AB43C}" presName="linearFlow" presStyleCnt="0">
        <dgm:presLayoutVars>
          <dgm:dir/>
          <dgm:resizeHandles val="exact"/>
        </dgm:presLayoutVars>
      </dgm:prSet>
      <dgm:spPr/>
      <dgm:t>
        <a:bodyPr/>
        <a:lstStyle/>
        <a:p>
          <a:endParaRPr lang="it-IT"/>
        </a:p>
      </dgm:t>
    </dgm:pt>
    <dgm:pt modelId="{33775EE0-BA88-4B31-B6D6-2B9C6F33AF7F}" type="pres">
      <dgm:prSet presAssocID="{37A6B016-7558-4DC1-8590-7B0214426AAF}" presName="composite" presStyleCnt="0"/>
      <dgm:spPr/>
    </dgm:pt>
    <dgm:pt modelId="{DF2B1E79-CA64-4D13-8855-97219A6B64AD}" type="pres">
      <dgm:prSet presAssocID="{37A6B016-7558-4DC1-8590-7B0214426AAF}" presName="imgShp" presStyleLbl="fgImgPlace1" presStyleIdx="0" presStyleCnt="1"/>
      <dgm:spPr>
        <a:blipFill rotWithShape="0">
          <a:blip xmlns:r="http://schemas.openxmlformats.org/officeDocument/2006/relationships" r:embed="rId1"/>
          <a:stretch>
            <a:fillRect/>
          </a:stretch>
        </a:blipFill>
      </dgm:spPr>
    </dgm:pt>
    <dgm:pt modelId="{3D5E082D-4D56-41AF-9A48-3758DC7A9129}" type="pres">
      <dgm:prSet presAssocID="{37A6B016-7558-4DC1-8590-7B0214426AAF}" presName="txShp" presStyleLbl="node1" presStyleIdx="0" presStyleCnt="1">
        <dgm:presLayoutVars>
          <dgm:bulletEnabled val="1"/>
        </dgm:presLayoutVars>
      </dgm:prSet>
      <dgm:spPr/>
      <dgm:t>
        <a:bodyPr/>
        <a:lstStyle/>
        <a:p>
          <a:endParaRPr lang="it-IT"/>
        </a:p>
      </dgm:t>
    </dgm:pt>
  </dgm:ptLst>
  <dgm:cxnLst>
    <dgm:cxn modelId="{BB98685F-58A5-4CE3-AC3D-C667984FBE00}" srcId="{FB75DBC8-4F13-4E9C-B764-A18AD68AB43C}" destId="{37A6B016-7558-4DC1-8590-7B0214426AAF}" srcOrd="0" destOrd="0" parTransId="{B8EFF804-B013-47FB-BC92-89F2A0EBAF38}" sibTransId="{35BD42A0-62E9-4D6D-87F5-440DFAE04324}"/>
    <dgm:cxn modelId="{1259C5C3-E8FE-46B1-84D4-FF1A55063D15}" type="presOf" srcId="{37A6B016-7558-4DC1-8590-7B0214426AAF}" destId="{3D5E082D-4D56-41AF-9A48-3758DC7A9129}" srcOrd="0" destOrd="0" presId="urn:microsoft.com/office/officeart/2005/8/layout/vList3"/>
    <dgm:cxn modelId="{66A48AC7-F3BA-46DF-A7D7-CD34B2BC6A82}" type="presOf" srcId="{FB75DBC8-4F13-4E9C-B764-A18AD68AB43C}" destId="{5F13DA2F-5288-4C69-8CB4-E769C62A28DE}" srcOrd="0" destOrd="0" presId="urn:microsoft.com/office/officeart/2005/8/layout/vList3"/>
    <dgm:cxn modelId="{54E69EC1-A6DC-482D-9793-09E58F684C99}" type="presParOf" srcId="{5F13DA2F-5288-4C69-8CB4-E769C62A28DE}" destId="{33775EE0-BA88-4B31-B6D6-2B9C6F33AF7F}" srcOrd="0" destOrd="0" presId="urn:microsoft.com/office/officeart/2005/8/layout/vList3"/>
    <dgm:cxn modelId="{83ADF74A-4126-4163-B821-5D3EA6193E14}" type="presParOf" srcId="{33775EE0-BA88-4B31-B6D6-2B9C6F33AF7F}" destId="{DF2B1E79-CA64-4D13-8855-97219A6B64AD}" srcOrd="0" destOrd="0" presId="urn:microsoft.com/office/officeart/2005/8/layout/vList3"/>
    <dgm:cxn modelId="{B53FE597-7783-4D62-AE59-1E0C6EB2B5CC}" type="presParOf" srcId="{33775EE0-BA88-4B31-B6D6-2B9C6F33AF7F}" destId="{3D5E082D-4D56-41AF-9A48-3758DC7A9129}" srcOrd="1" destOrd="0" presId="urn:microsoft.com/office/officeart/2005/8/layout/v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B7C61A2E-9648-437A-8DA2-1F7E25D3732E}" type="doc">
      <dgm:prSet loTypeId="urn:microsoft.com/office/officeart/2005/8/layout/target3" loCatId="relationship" qsTypeId="urn:microsoft.com/office/officeart/2005/8/quickstyle/simple1#61" qsCatId="simple" csTypeId="urn:microsoft.com/office/officeart/2005/8/colors/accent1_2#50" csCatId="accent1"/>
      <dgm:spPr/>
      <dgm:t>
        <a:bodyPr/>
        <a:lstStyle/>
        <a:p>
          <a:endParaRPr lang="it-IT"/>
        </a:p>
      </dgm:t>
    </dgm:pt>
    <dgm:pt modelId="{B83E53F6-4CC0-4E65-BF66-9462552A7DD2}">
      <dgm:prSet custT="1"/>
      <dgm:spPr/>
      <dgm:t>
        <a:bodyPr/>
        <a:lstStyle/>
        <a:p>
          <a:pPr rtl="0"/>
          <a:r>
            <a:rPr lang="it-IT" sz="1100" b="1" dirty="0" smtClean="0">
              <a:solidFill>
                <a:srgbClr val="0070C0"/>
              </a:solidFill>
              <a:latin typeface="Verdana" pitchFamily="34" charset="0"/>
              <a:ea typeface="Verdana" pitchFamily="34" charset="0"/>
              <a:cs typeface="Verdana" pitchFamily="34" charset="0"/>
            </a:rPr>
            <a:t>Linea Programmatica 2: azioni di contesto: 316 milioni. Tra cui: TLC e digitalizzazione; infrastrutture aree industriali e artigianali; centri commerciali naturali; siti minerari.</a:t>
          </a:r>
          <a:endParaRPr lang="it-IT" sz="1100" b="1" dirty="0">
            <a:solidFill>
              <a:srgbClr val="0070C0"/>
            </a:solidFill>
            <a:latin typeface="Verdana" pitchFamily="34" charset="0"/>
            <a:ea typeface="Verdana" pitchFamily="34" charset="0"/>
            <a:cs typeface="Verdana" pitchFamily="34" charset="0"/>
          </a:endParaRPr>
        </a:p>
      </dgm:t>
    </dgm:pt>
    <dgm:pt modelId="{319BB837-6616-4FC4-A9D6-4E0393038CF2}" type="parTrans" cxnId="{5A75F708-BC3E-475F-8E0B-A4B8FC89F8F3}">
      <dgm:prSet/>
      <dgm:spPr/>
      <dgm:t>
        <a:bodyPr/>
        <a:lstStyle/>
        <a:p>
          <a:endParaRPr lang="it-IT"/>
        </a:p>
      </dgm:t>
    </dgm:pt>
    <dgm:pt modelId="{726A5582-E73D-4D24-A6AD-8215A289C99E}" type="sibTrans" cxnId="{5A75F708-BC3E-475F-8E0B-A4B8FC89F8F3}">
      <dgm:prSet/>
      <dgm:spPr/>
      <dgm:t>
        <a:bodyPr/>
        <a:lstStyle/>
        <a:p>
          <a:endParaRPr lang="it-IT"/>
        </a:p>
      </dgm:t>
    </dgm:pt>
    <dgm:pt modelId="{2DEA5E49-3BA7-4303-B6EB-40062E41AC64}">
      <dgm:prSet/>
      <dgm:spPr/>
      <dgm:t>
        <a:bodyPr/>
        <a:lstStyle/>
        <a:p>
          <a:pPr rtl="0"/>
          <a:endParaRPr lang="it-IT" dirty="0"/>
        </a:p>
      </dgm:t>
    </dgm:pt>
    <dgm:pt modelId="{2C649E95-9200-433C-A715-DE70F8C835C8}" type="sibTrans" cxnId="{F9B128EB-DB2E-4B87-AAAA-E661EAD263B8}">
      <dgm:prSet/>
      <dgm:spPr/>
      <dgm:t>
        <a:bodyPr/>
        <a:lstStyle/>
        <a:p>
          <a:endParaRPr lang="it-IT"/>
        </a:p>
      </dgm:t>
    </dgm:pt>
    <dgm:pt modelId="{451A9482-5A8E-434E-93A1-5C646336CFA7}" type="parTrans" cxnId="{F9B128EB-DB2E-4B87-AAAA-E661EAD263B8}">
      <dgm:prSet/>
      <dgm:spPr/>
      <dgm:t>
        <a:bodyPr/>
        <a:lstStyle/>
        <a:p>
          <a:endParaRPr lang="it-IT"/>
        </a:p>
      </dgm:t>
    </dgm:pt>
    <dgm:pt modelId="{B0F7DD41-E3C3-4BB7-B315-761B8094BAE6}">
      <dgm:prSet custT="1"/>
      <dgm:spPr/>
      <dgm:t>
        <a:bodyPr/>
        <a:lstStyle/>
        <a:p>
          <a:pPr rtl="0"/>
          <a:r>
            <a:rPr lang="it-IT" sz="1100" b="1" dirty="0" smtClean="0">
              <a:solidFill>
                <a:srgbClr val="0070C0"/>
              </a:solidFill>
              <a:latin typeface="Verdana" pitchFamily="34" charset="0"/>
              <a:ea typeface="Verdana" pitchFamily="34" charset="0"/>
              <a:cs typeface="Verdana" pitchFamily="34" charset="0"/>
            </a:rPr>
            <a:t>Linea Programmatica 1: azioni di sostegno e di sistema: 1.557 milioni. Tra cui: ricerca, sviluppo, innovazione; Valle </a:t>
          </a:r>
          <a:r>
            <a:rPr lang="it-IT" sz="1100" b="1" dirty="0" err="1" smtClean="0">
              <a:solidFill>
                <a:srgbClr val="0070C0"/>
              </a:solidFill>
              <a:latin typeface="Verdana" pitchFamily="34" charset="0"/>
              <a:ea typeface="Verdana" pitchFamily="34" charset="0"/>
              <a:cs typeface="Verdana" pitchFamily="34" charset="0"/>
            </a:rPr>
            <a:t>Peligna</a:t>
          </a:r>
          <a:r>
            <a:rPr lang="it-IT" sz="1100" b="1" dirty="0" smtClean="0">
              <a:solidFill>
                <a:srgbClr val="0070C0"/>
              </a:solidFill>
              <a:latin typeface="Verdana" pitchFamily="34" charset="0"/>
              <a:ea typeface="Verdana" pitchFamily="34" charset="0"/>
              <a:cs typeface="Verdana" pitchFamily="34" charset="0"/>
            </a:rPr>
            <a:t>; miglioramento dell’accesso al credito; distretti; liquidazione dei consorzi industriali (SIC!); </a:t>
          </a:r>
          <a:r>
            <a:rPr lang="it-IT" sz="1100" b="1" dirty="0" err="1" smtClean="0">
              <a:solidFill>
                <a:srgbClr val="0070C0"/>
              </a:solidFill>
              <a:latin typeface="Verdana" pitchFamily="34" charset="0"/>
              <a:ea typeface="Verdana" pitchFamily="34" charset="0"/>
              <a:cs typeface="Verdana" pitchFamily="34" charset="0"/>
            </a:rPr>
            <a:t>automotive</a:t>
          </a:r>
          <a:r>
            <a:rPr lang="it-IT" sz="1100" b="1" dirty="0" smtClean="0">
              <a:solidFill>
                <a:srgbClr val="0070C0"/>
              </a:solidFill>
              <a:latin typeface="Verdana" pitchFamily="34" charset="0"/>
              <a:ea typeface="Verdana" pitchFamily="34" charset="0"/>
              <a:cs typeface="Verdana" pitchFamily="34" charset="0"/>
            </a:rPr>
            <a:t>; edilizia sostenibile; energie rinnovabili; bonifica e reindustrializzazione Avezzano, Bussi, Pile.</a:t>
          </a:r>
          <a:endParaRPr lang="it-IT" sz="1100" b="1" dirty="0">
            <a:solidFill>
              <a:srgbClr val="0070C0"/>
            </a:solidFill>
            <a:latin typeface="Verdana" pitchFamily="34" charset="0"/>
            <a:ea typeface="Verdana" pitchFamily="34" charset="0"/>
            <a:cs typeface="Verdana" pitchFamily="34" charset="0"/>
          </a:endParaRPr>
        </a:p>
      </dgm:t>
    </dgm:pt>
    <dgm:pt modelId="{B3285992-75F5-4D55-AAE6-08AA139F97CA}" type="sibTrans" cxnId="{ABAE3E8E-03F8-42C3-BEC1-BFC9133333A3}">
      <dgm:prSet/>
      <dgm:spPr/>
      <dgm:t>
        <a:bodyPr/>
        <a:lstStyle/>
        <a:p>
          <a:endParaRPr lang="it-IT"/>
        </a:p>
      </dgm:t>
    </dgm:pt>
    <dgm:pt modelId="{EDC0A779-9311-4086-B9E3-2F37A753D67E}" type="parTrans" cxnId="{ABAE3E8E-03F8-42C3-BEC1-BFC9133333A3}">
      <dgm:prSet/>
      <dgm:spPr/>
      <dgm:t>
        <a:bodyPr/>
        <a:lstStyle/>
        <a:p>
          <a:endParaRPr lang="it-IT"/>
        </a:p>
      </dgm:t>
    </dgm:pt>
    <dgm:pt modelId="{2720F878-1582-4D01-87C6-FE20D801B79E}">
      <dgm:prSet custT="1"/>
      <dgm:spPr/>
      <dgm:t>
        <a:bodyPr/>
        <a:lstStyle/>
        <a:p>
          <a:pPr rtl="0"/>
          <a:r>
            <a:rPr lang="it-IT" sz="1600" b="1" dirty="0" smtClean="0">
              <a:solidFill>
                <a:srgbClr val="0070C0"/>
              </a:solidFill>
              <a:latin typeface="Verdana" pitchFamily="34" charset="0"/>
              <a:ea typeface="Verdana" pitchFamily="34" charset="0"/>
              <a:cs typeface="Verdana" pitchFamily="34" charset="0"/>
            </a:rPr>
            <a:t>Un documento da 1 miliardo e 873 milioni, di cui </a:t>
          </a:r>
          <a:r>
            <a:rPr lang="it-IT" sz="1600" b="1" u="sng" dirty="0" smtClean="0">
              <a:solidFill>
                <a:srgbClr val="0070C0"/>
              </a:solidFill>
              <a:latin typeface="Verdana" pitchFamily="34" charset="0"/>
              <a:ea typeface="Verdana" pitchFamily="34" charset="0"/>
              <a:cs typeface="Verdana" pitchFamily="34" charset="0"/>
            </a:rPr>
            <a:t>1 miliardo e 70 milioni </a:t>
          </a:r>
          <a:r>
            <a:rPr lang="it-IT" sz="1600" b="1" dirty="0" smtClean="0">
              <a:solidFill>
                <a:srgbClr val="0070C0"/>
              </a:solidFill>
              <a:latin typeface="Verdana" pitchFamily="34" charset="0"/>
              <a:ea typeface="Verdana" pitchFamily="34" charset="0"/>
              <a:cs typeface="Verdana" pitchFamily="34" charset="0"/>
            </a:rPr>
            <a:t>dal </a:t>
          </a:r>
          <a:r>
            <a:rPr lang="it-IT" sz="1600" b="1" dirty="0" err="1" smtClean="0">
              <a:solidFill>
                <a:srgbClr val="0070C0"/>
              </a:solidFill>
              <a:latin typeface="Verdana" pitchFamily="34" charset="0"/>
              <a:ea typeface="Verdana" pitchFamily="34" charset="0"/>
              <a:cs typeface="Verdana" pitchFamily="34" charset="0"/>
            </a:rPr>
            <a:t>D.Leg</a:t>
          </a:r>
          <a:r>
            <a:rPr lang="it-IT" sz="1600" b="1" dirty="0" smtClean="0">
              <a:solidFill>
                <a:srgbClr val="0070C0"/>
              </a:solidFill>
              <a:latin typeface="Verdana" pitchFamily="34" charset="0"/>
              <a:ea typeface="Verdana" pitchFamily="34" charset="0"/>
              <a:cs typeface="Verdana" pitchFamily="34" charset="0"/>
            </a:rPr>
            <a:t>. 39/2009.</a:t>
          </a:r>
          <a:endParaRPr lang="it-IT" sz="1600" b="1" dirty="0">
            <a:solidFill>
              <a:srgbClr val="0070C0"/>
            </a:solidFill>
            <a:latin typeface="Verdana" pitchFamily="34" charset="0"/>
            <a:ea typeface="Verdana" pitchFamily="34" charset="0"/>
            <a:cs typeface="Verdana" pitchFamily="34" charset="0"/>
          </a:endParaRPr>
        </a:p>
      </dgm:t>
    </dgm:pt>
    <dgm:pt modelId="{FA868B48-43FC-4072-961F-0B89BE884A22}" type="sibTrans" cxnId="{CE4F20A6-BA21-4B39-B01F-6DC6243DCC0E}">
      <dgm:prSet/>
      <dgm:spPr/>
      <dgm:t>
        <a:bodyPr/>
        <a:lstStyle/>
        <a:p>
          <a:endParaRPr lang="it-IT"/>
        </a:p>
      </dgm:t>
    </dgm:pt>
    <dgm:pt modelId="{F3E8A6D4-2CD5-4A27-AEB5-84F9571CD546}" type="parTrans" cxnId="{CE4F20A6-BA21-4B39-B01F-6DC6243DCC0E}">
      <dgm:prSet/>
      <dgm:spPr/>
      <dgm:t>
        <a:bodyPr/>
        <a:lstStyle/>
        <a:p>
          <a:endParaRPr lang="it-IT"/>
        </a:p>
      </dgm:t>
    </dgm:pt>
    <dgm:pt modelId="{8EA7D74A-2CDD-469C-963F-3151C995AEA5}" type="pres">
      <dgm:prSet presAssocID="{B7C61A2E-9648-437A-8DA2-1F7E25D3732E}" presName="Name0" presStyleCnt="0">
        <dgm:presLayoutVars>
          <dgm:chMax val="7"/>
          <dgm:dir/>
          <dgm:animLvl val="lvl"/>
          <dgm:resizeHandles val="exact"/>
        </dgm:presLayoutVars>
      </dgm:prSet>
      <dgm:spPr/>
      <dgm:t>
        <a:bodyPr/>
        <a:lstStyle/>
        <a:p>
          <a:endParaRPr lang="it-IT"/>
        </a:p>
      </dgm:t>
    </dgm:pt>
    <dgm:pt modelId="{F1AF5AE6-4E0F-4A5C-92C6-E63B05C3300D}" type="pres">
      <dgm:prSet presAssocID="{2720F878-1582-4D01-87C6-FE20D801B79E}" presName="circle1" presStyleLbl="node1" presStyleIdx="0" presStyleCnt="4"/>
      <dgm:spPr/>
    </dgm:pt>
    <dgm:pt modelId="{07FB03C6-0C5E-4FD0-AA5D-35358C0E4110}" type="pres">
      <dgm:prSet presAssocID="{2720F878-1582-4D01-87C6-FE20D801B79E}" presName="space" presStyleCnt="0"/>
      <dgm:spPr/>
    </dgm:pt>
    <dgm:pt modelId="{347F4DE3-B3E8-45DA-9F98-C06209DE8832}" type="pres">
      <dgm:prSet presAssocID="{2720F878-1582-4D01-87C6-FE20D801B79E}" presName="rect1" presStyleLbl="alignAcc1" presStyleIdx="0" presStyleCnt="4"/>
      <dgm:spPr/>
      <dgm:t>
        <a:bodyPr/>
        <a:lstStyle/>
        <a:p>
          <a:endParaRPr lang="it-IT"/>
        </a:p>
      </dgm:t>
    </dgm:pt>
    <dgm:pt modelId="{1DC57A65-0CF1-4DCA-B168-ABC870BA3D46}" type="pres">
      <dgm:prSet presAssocID="{2DEA5E49-3BA7-4303-B6EB-40062E41AC64}" presName="vertSpace2" presStyleLbl="node1" presStyleIdx="0" presStyleCnt="4"/>
      <dgm:spPr/>
    </dgm:pt>
    <dgm:pt modelId="{7779C18B-AE9F-4085-A525-7472B585B893}" type="pres">
      <dgm:prSet presAssocID="{2DEA5E49-3BA7-4303-B6EB-40062E41AC64}" presName="circle2" presStyleLbl="node1" presStyleIdx="1" presStyleCnt="4"/>
      <dgm:spPr/>
    </dgm:pt>
    <dgm:pt modelId="{595EF85E-CA76-4920-A8D9-47548585C18E}" type="pres">
      <dgm:prSet presAssocID="{2DEA5E49-3BA7-4303-B6EB-40062E41AC64}" presName="rect2" presStyleLbl="alignAcc1" presStyleIdx="1" presStyleCnt="4"/>
      <dgm:spPr/>
      <dgm:t>
        <a:bodyPr/>
        <a:lstStyle/>
        <a:p>
          <a:endParaRPr lang="it-IT"/>
        </a:p>
      </dgm:t>
    </dgm:pt>
    <dgm:pt modelId="{AD64DB21-FBD0-4043-B25F-3B4B72AF5F24}" type="pres">
      <dgm:prSet presAssocID="{B0F7DD41-E3C3-4BB7-B315-761B8094BAE6}" presName="vertSpace3" presStyleLbl="node1" presStyleIdx="1" presStyleCnt="4"/>
      <dgm:spPr/>
    </dgm:pt>
    <dgm:pt modelId="{B47D8A62-17EA-4434-AD77-137667B6D0D1}" type="pres">
      <dgm:prSet presAssocID="{B0F7DD41-E3C3-4BB7-B315-761B8094BAE6}" presName="circle3" presStyleLbl="node1" presStyleIdx="2" presStyleCnt="4"/>
      <dgm:spPr/>
    </dgm:pt>
    <dgm:pt modelId="{E416077A-41F4-4670-8790-300CA32CB428}" type="pres">
      <dgm:prSet presAssocID="{B0F7DD41-E3C3-4BB7-B315-761B8094BAE6}" presName="rect3" presStyleLbl="alignAcc1" presStyleIdx="2" presStyleCnt="4"/>
      <dgm:spPr/>
      <dgm:t>
        <a:bodyPr/>
        <a:lstStyle/>
        <a:p>
          <a:endParaRPr lang="it-IT"/>
        </a:p>
      </dgm:t>
    </dgm:pt>
    <dgm:pt modelId="{2AD74AAD-8AC2-4CDD-B43A-C55B5B9C4994}" type="pres">
      <dgm:prSet presAssocID="{B83E53F6-4CC0-4E65-BF66-9462552A7DD2}" presName="vertSpace4" presStyleLbl="node1" presStyleIdx="2" presStyleCnt="4"/>
      <dgm:spPr/>
    </dgm:pt>
    <dgm:pt modelId="{C93D4D23-F0C1-480D-98A4-0F6CA4F95B55}" type="pres">
      <dgm:prSet presAssocID="{B83E53F6-4CC0-4E65-BF66-9462552A7DD2}" presName="circle4" presStyleLbl="node1" presStyleIdx="3" presStyleCnt="4"/>
      <dgm:spPr/>
    </dgm:pt>
    <dgm:pt modelId="{AE3C0F85-291A-4D6A-AFE9-EE138227F58C}" type="pres">
      <dgm:prSet presAssocID="{B83E53F6-4CC0-4E65-BF66-9462552A7DD2}" presName="rect4" presStyleLbl="alignAcc1" presStyleIdx="3" presStyleCnt="4"/>
      <dgm:spPr/>
      <dgm:t>
        <a:bodyPr/>
        <a:lstStyle/>
        <a:p>
          <a:endParaRPr lang="it-IT"/>
        </a:p>
      </dgm:t>
    </dgm:pt>
    <dgm:pt modelId="{B7078EDF-5969-4065-91F3-BBF3E0EFFEC2}" type="pres">
      <dgm:prSet presAssocID="{2720F878-1582-4D01-87C6-FE20D801B79E}" presName="rect1ParTxNoCh" presStyleLbl="alignAcc1" presStyleIdx="3" presStyleCnt="4">
        <dgm:presLayoutVars>
          <dgm:chMax val="1"/>
          <dgm:bulletEnabled val="1"/>
        </dgm:presLayoutVars>
      </dgm:prSet>
      <dgm:spPr/>
      <dgm:t>
        <a:bodyPr/>
        <a:lstStyle/>
        <a:p>
          <a:endParaRPr lang="it-IT"/>
        </a:p>
      </dgm:t>
    </dgm:pt>
    <dgm:pt modelId="{E7DAD47C-6109-4D0A-8E57-C72078232CF3}" type="pres">
      <dgm:prSet presAssocID="{2DEA5E49-3BA7-4303-B6EB-40062E41AC64}" presName="rect2ParTxNoCh" presStyleLbl="alignAcc1" presStyleIdx="3" presStyleCnt="4">
        <dgm:presLayoutVars>
          <dgm:chMax val="1"/>
          <dgm:bulletEnabled val="1"/>
        </dgm:presLayoutVars>
      </dgm:prSet>
      <dgm:spPr/>
      <dgm:t>
        <a:bodyPr/>
        <a:lstStyle/>
        <a:p>
          <a:endParaRPr lang="it-IT"/>
        </a:p>
      </dgm:t>
    </dgm:pt>
    <dgm:pt modelId="{A703F7D8-8762-4DF1-82A8-5BE5E249E1F7}" type="pres">
      <dgm:prSet presAssocID="{B0F7DD41-E3C3-4BB7-B315-761B8094BAE6}" presName="rect3ParTxNoCh" presStyleLbl="alignAcc1" presStyleIdx="3" presStyleCnt="4">
        <dgm:presLayoutVars>
          <dgm:chMax val="1"/>
          <dgm:bulletEnabled val="1"/>
        </dgm:presLayoutVars>
      </dgm:prSet>
      <dgm:spPr/>
      <dgm:t>
        <a:bodyPr/>
        <a:lstStyle/>
        <a:p>
          <a:endParaRPr lang="it-IT"/>
        </a:p>
      </dgm:t>
    </dgm:pt>
    <dgm:pt modelId="{3168D0CD-B411-4D49-9900-C6DA8A9DFA6A}" type="pres">
      <dgm:prSet presAssocID="{B83E53F6-4CC0-4E65-BF66-9462552A7DD2}" presName="rect4ParTxNoCh" presStyleLbl="alignAcc1" presStyleIdx="3" presStyleCnt="4">
        <dgm:presLayoutVars>
          <dgm:chMax val="1"/>
          <dgm:bulletEnabled val="1"/>
        </dgm:presLayoutVars>
      </dgm:prSet>
      <dgm:spPr/>
      <dgm:t>
        <a:bodyPr/>
        <a:lstStyle/>
        <a:p>
          <a:endParaRPr lang="it-IT"/>
        </a:p>
      </dgm:t>
    </dgm:pt>
  </dgm:ptLst>
  <dgm:cxnLst>
    <dgm:cxn modelId="{015F3E4B-3C76-4503-A30A-2932EE0A4D38}" type="presOf" srcId="{B0F7DD41-E3C3-4BB7-B315-761B8094BAE6}" destId="{E416077A-41F4-4670-8790-300CA32CB428}" srcOrd="0" destOrd="0" presId="urn:microsoft.com/office/officeart/2005/8/layout/target3"/>
    <dgm:cxn modelId="{B63E51F9-C4E7-4549-8BD2-BE75951AD5AC}" type="presOf" srcId="{2DEA5E49-3BA7-4303-B6EB-40062E41AC64}" destId="{E7DAD47C-6109-4D0A-8E57-C72078232CF3}" srcOrd="1" destOrd="0" presId="urn:microsoft.com/office/officeart/2005/8/layout/target3"/>
    <dgm:cxn modelId="{276CCB58-D01E-4FAB-857D-BD47281B2DD7}" type="presOf" srcId="{2720F878-1582-4D01-87C6-FE20D801B79E}" destId="{347F4DE3-B3E8-45DA-9F98-C06209DE8832}" srcOrd="0" destOrd="0" presId="urn:microsoft.com/office/officeart/2005/8/layout/target3"/>
    <dgm:cxn modelId="{F9B128EB-DB2E-4B87-AAAA-E661EAD263B8}" srcId="{B7C61A2E-9648-437A-8DA2-1F7E25D3732E}" destId="{2DEA5E49-3BA7-4303-B6EB-40062E41AC64}" srcOrd="1" destOrd="0" parTransId="{451A9482-5A8E-434E-93A1-5C646336CFA7}" sibTransId="{2C649E95-9200-433C-A715-DE70F8C835C8}"/>
    <dgm:cxn modelId="{FAEC35DF-F0AE-4087-B7F8-BCD0E9633672}" type="presOf" srcId="{B83E53F6-4CC0-4E65-BF66-9462552A7DD2}" destId="{AE3C0F85-291A-4D6A-AFE9-EE138227F58C}" srcOrd="0" destOrd="0" presId="urn:microsoft.com/office/officeart/2005/8/layout/target3"/>
    <dgm:cxn modelId="{D8B4AD7F-4B8E-4076-A39D-12C47BA02F8F}" type="presOf" srcId="{B0F7DD41-E3C3-4BB7-B315-761B8094BAE6}" destId="{A703F7D8-8762-4DF1-82A8-5BE5E249E1F7}" srcOrd="1" destOrd="0" presId="urn:microsoft.com/office/officeart/2005/8/layout/target3"/>
    <dgm:cxn modelId="{F3A06A98-F357-4A15-9C08-C3AA66E86FAB}" type="presOf" srcId="{B7C61A2E-9648-437A-8DA2-1F7E25D3732E}" destId="{8EA7D74A-2CDD-469C-963F-3151C995AEA5}" srcOrd="0" destOrd="0" presId="urn:microsoft.com/office/officeart/2005/8/layout/target3"/>
    <dgm:cxn modelId="{CE332A44-B365-4A2B-960B-DE01A84ADF18}" type="presOf" srcId="{2DEA5E49-3BA7-4303-B6EB-40062E41AC64}" destId="{595EF85E-CA76-4920-A8D9-47548585C18E}" srcOrd="0" destOrd="0" presId="urn:microsoft.com/office/officeart/2005/8/layout/target3"/>
    <dgm:cxn modelId="{ABAE3E8E-03F8-42C3-BEC1-BFC9133333A3}" srcId="{B7C61A2E-9648-437A-8DA2-1F7E25D3732E}" destId="{B0F7DD41-E3C3-4BB7-B315-761B8094BAE6}" srcOrd="2" destOrd="0" parTransId="{EDC0A779-9311-4086-B9E3-2F37A753D67E}" sibTransId="{B3285992-75F5-4D55-AAE6-08AA139F97CA}"/>
    <dgm:cxn modelId="{764D50DF-6600-4486-A8BC-06B63E9579F5}" type="presOf" srcId="{B83E53F6-4CC0-4E65-BF66-9462552A7DD2}" destId="{3168D0CD-B411-4D49-9900-C6DA8A9DFA6A}" srcOrd="1" destOrd="0" presId="urn:microsoft.com/office/officeart/2005/8/layout/target3"/>
    <dgm:cxn modelId="{84EB14D7-A57F-4FDF-A2E2-4D29D9AE5FA0}" type="presOf" srcId="{2720F878-1582-4D01-87C6-FE20D801B79E}" destId="{B7078EDF-5969-4065-91F3-BBF3E0EFFEC2}" srcOrd="1" destOrd="0" presId="urn:microsoft.com/office/officeart/2005/8/layout/target3"/>
    <dgm:cxn modelId="{5A75F708-BC3E-475F-8E0B-A4B8FC89F8F3}" srcId="{B7C61A2E-9648-437A-8DA2-1F7E25D3732E}" destId="{B83E53F6-4CC0-4E65-BF66-9462552A7DD2}" srcOrd="3" destOrd="0" parTransId="{319BB837-6616-4FC4-A9D6-4E0393038CF2}" sibTransId="{726A5582-E73D-4D24-A6AD-8215A289C99E}"/>
    <dgm:cxn modelId="{CE4F20A6-BA21-4B39-B01F-6DC6243DCC0E}" srcId="{B7C61A2E-9648-437A-8DA2-1F7E25D3732E}" destId="{2720F878-1582-4D01-87C6-FE20D801B79E}" srcOrd="0" destOrd="0" parTransId="{F3E8A6D4-2CD5-4A27-AEB5-84F9571CD546}" sibTransId="{FA868B48-43FC-4072-961F-0B89BE884A22}"/>
    <dgm:cxn modelId="{F0144929-F665-43B9-BE9E-B95353DCA648}" type="presParOf" srcId="{8EA7D74A-2CDD-469C-963F-3151C995AEA5}" destId="{F1AF5AE6-4E0F-4A5C-92C6-E63B05C3300D}" srcOrd="0" destOrd="0" presId="urn:microsoft.com/office/officeart/2005/8/layout/target3"/>
    <dgm:cxn modelId="{A4CC1A9B-2C32-40DD-8C47-43E625E1269D}" type="presParOf" srcId="{8EA7D74A-2CDD-469C-963F-3151C995AEA5}" destId="{07FB03C6-0C5E-4FD0-AA5D-35358C0E4110}" srcOrd="1" destOrd="0" presId="urn:microsoft.com/office/officeart/2005/8/layout/target3"/>
    <dgm:cxn modelId="{8EF6CE24-DA86-4D13-91BD-D736119E4798}" type="presParOf" srcId="{8EA7D74A-2CDD-469C-963F-3151C995AEA5}" destId="{347F4DE3-B3E8-45DA-9F98-C06209DE8832}" srcOrd="2" destOrd="0" presId="urn:microsoft.com/office/officeart/2005/8/layout/target3"/>
    <dgm:cxn modelId="{9145A91E-C4CE-4F1C-A717-5A5CFECD9E02}" type="presParOf" srcId="{8EA7D74A-2CDD-469C-963F-3151C995AEA5}" destId="{1DC57A65-0CF1-4DCA-B168-ABC870BA3D46}" srcOrd="3" destOrd="0" presId="urn:microsoft.com/office/officeart/2005/8/layout/target3"/>
    <dgm:cxn modelId="{E7D3B256-97FA-4E92-8325-B6FBE3F0854E}" type="presParOf" srcId="{8EA7D74A-2CDD-469C-963F-3151C995AEA5}" destId="{7779C18B-AE9F-4085-A525-7472B585B893}" srcOrd="4" destOrd="0" presId="urn:microsoft.com/office/officeart/2005/8/layout/target3"/>
    <dgm:cxn modelId="{3207DDC9-4D4C-4D7D-91F8-ED14ED64A50E}" type="presParOf" srcId="{8EA7D74A-2CDD-469C-963F-3151C995AEA5}" destId="{595EF85E-CA76-4920-A8D9-47548585C18E}" srcOrd="5" destOrd="0" presId="urn:microsoft.com/office/officeart/2005/8/layout/target3"/>
    <dgm:cxn modelId="{0AE61D90-7B4E-4ED4-8F5C-9402BD965D6D}" type="presParOf" srcId="{8EA7D74A-2CDD-469C-963F-3151C995AEA5}" destId="{AD64DB21-FBD0-4043-B25F-3B4B72AF5F24}" srcOrd="6" destOrd="0" presId="urn:microsoft.com/office/officeart/2005/8/layout/target3"/>
    <dgm:cxn modelId="{F6094578-726E-44B5-84DA-3111CF4410B5}" type="presParOf" srcId="{8EA7D74A-2CDD-469C-963F-3151C995AEA5}" destId="{B47D8A62-17EA-4434-AD77-137667B6D0D1}" srcOrd="7" destOrd="0" presId="urn:microsoft.com/office/officeart/2005/8/layout/target3"/>
    <dgm:cxn modelId="{2C46E678-070D-463B-9FF2-5C6E977B310D}" type="presParOf" srcId="{8EA7D74A-2CDD-469C-963F-3151C995AEA5}" destId="{E416077A-41F4-4670-8790-300CA32CB428}" srcOrd="8" destOrd="0" presId="urn:microsoft.com/office/officeart/2005/8/layout/target3"/>
    <dgm:cxn modelId="{535BED10-6AC5-4B8F-8A84-BC9D9EC0A065}" type="presParOf" srcId="{8EA7D74A-2CDD-469C-963F-3151C995AEA5}" destId="{2AD74AAD-8AC2-4CDD-B43A-C55B5B9C4994}" srcOrd="9" destOrd="0" presId="urn:microsoft.com/office/officeart/2005/8/layout/target3"/>
    <dgm:cxn modelId="{1E17A278-A5CC-4DFB-AD6C-57C5977682F0}" type="presParOf" srcId="{8EA7D74A-2CDD-469C-963F-3151C995AEA5}" destId="{C93D4D23-F0C1-480D-98A4-0F6CA4F95B55}" srcOrd="10" destOrd="0" presId="urn:microsoft.com/office/officeart/2005/8/layout/target3"/>
    <dgm:cxn modelId="{77ED261C-7424-4E4A-852E-BCE2F0516B85}" type="presParOf" srcId="{8EA7D74A-2CDD-469C-963F-3151C995AEA5}" destId="{AE3C0F85-291A-4D6A-AFE9-EE138227F58C}" srcOrd="11" destOrd="0" presId="urn:microsoft.com/office/officeart/2005/8/layout/target3"/>
    <dgm:cxn modelId="{7D27239D-1ECE-4FE5-9D91-C37C4C6A1F4F}" type="presParOf" srcId="{8EA7D74A-2CDD-469C-963F-3151C995AEA5}" destId="{B7078EDF-5969-4065-91F3-BBF3E0EFFEC2}" srcOrd="12" destOrd="0" presId="urn:microsoft.com/office/officeart/2005/8/layout/target3"/>
    <dgm:cxn modelId="{5BB23538-BAD8-42BE-8B9F-C5D66B850F56}" type="presParOf" srcId="{8EA7D74A-2CDD-469C-963F-3151C995AEA5}" destId="{E7DAD47C-6109-4D0A-8E57-C72078232CF3}" srcOrd="13" destOrd="0" presId="urn:microsoft.com/office/officeart/2005/8/layout/target3"/>
    <dgm:cxn modelId="{F240CA2E-5A55-4750-83DB-DE54F6378114}" type="presParOf" srcId="{8EA7D74A-2CDD-469C-963F-3151C995AEA5}" destId="{A703F7D8-8762-4DF1-82A8-5BE5E249E1F7}" srcOrd="14" destOrd="0" presId="urn:microsoft.com/office/officeart/2005/8/layout/target3"/>
    <dgm:cxn modelId="{710431A3-44FE-4304-9806-42507347F614}" type="presParOf" srcId="{8EA7D74A-2CDD-469C-963F-3151C995AEA5}" destId="{3168D0CD-B411-4D49-9900-C6DA8A9DFA6A}" srcOrd="15" destOrd="0" presId="urn:microsoft.com/office/officeart/2005/8/layout/target3"/>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780CFAC9-4FA2-4C2B-9979-EC2F10E8C815}" type="doc">
      <dgm:prSet loTypeId="urn:microsoft.com/office/officeart/2005/8/layout/target3" loCatId="relationship" qsTypeId="urn:microsoft.com/office/officeart/2005/8/quickstyle/simple1#62" qsCatId="simple" csTypeId="urn:microsoft.com/office/officeart/2005/8/colors/accent1_2#51" csCatId="accent1"/>
      <dgm:spPr/>
      <dgm:t>
        <a:bodyPr/>
        <a:lstStyle/>
        <a:p>
          <a:endParaRPr lang="it-IT"/>
        </a:p>
      </dgm:t>
    </dgm:pt>
    <dgm:pt modelId="{92279DD9-641E-4309-BF92-39A93316FDFE}">
      <dgm:prSet/>
      <dgm:spPr/>
      <dgm:t>
        <a:bodyPr/>
        <a:lstStyle/>
        <a:p>
          <a:pPr rtl="0"/>
          <a:r>
            <a:rPr lang="it-IT" b="1" baseline="0" dirty="0" smtClean="0">
              <a:solidFill>
                <a:srgbClr val="0070C0"/>
              </a:solidFill>
              <a:latin typeface="Verdana" pitchFamily="34" charset="0"/>
              <a:ea typeface="Verdana" pitchFamily="34" charset="0"/>
              <a:cs typeface="Verdana" pitchFamily="34" charset="0"/>
            </a:rPr>
            <a:t>Il punto debole dell’Abruzzo: le infrastrutture</a:t>
          </a:r>
          <a:endParaRPr lang="it-IT" b="1" baseline="0" dirty="0">
            <a:solidFill>
              <a:srgbClr val="0070C0"/>
            </a:solidFill>
            <a:latin typeface="Verdana" pitchFamily="34" charset="0"/>
            <a:ea typeface="Verdana" pitchFamily="34" charset="0"/>
            <a:cs typeface="Verdana" pitchFamily="34" charset="0"/>
          </a:endParaRPr>
        </a:p>
      </dgm:t>
    </dgm:pt>
    <dgm:pt modelId="{371ADC6D-8AB2-4C86-B622-5ADCA1D88BBE}" type="parTrans" cxnId="{224D01AB-6B2F-4F63-9317-13B6FE09A3A9}">
      <dgm:prSet/>
      <dgm:spPr/>
      <dgm:t>
        <a:bodyPr/>
        <a:lstStyle/>
        <a:p>
          <a:endParaRPr lang="it-IT"/>
        </a:p>
      </dgm:t>
    </dgm:pt>
    <dgm:pt modelId="{33E309C9-637B-46CE-9614-97BBDDCF36F6}" type="sibTrans" cxnId="{224D01AB-6B2F-4F63-9317-13B6FE09A3A9}">
      <dgm:prSet/>
      <dgm:spPr/>
      <dgm:t>
        <a:bodyPr/>
        <a:lstStyle/>
        <a:p>
          <a:endParaRPr lang="it-IT"/>
        </a:p>
      </dgm:t>
    </dgm:pt>
    <dgm:pt modelId="{B88F0FCB-DB77-4C27-8BCB-3C9D78C27DD4}" type="pres">
      <dgm:prSet presAssocID="{780CFAC9-4FA2-4C2B-9979-EC2F10E8C815}" presName="Name0" presStyleCnt="0">
        <dgm:presLayoutVars>
          <dgm:chMax val="7"/>
          <dgm:dir/>
          <dgm:animLvl val="lvl"/>
          <dgm:resizeHandles val="exact"/>
        </dgm:presLayoutVars>
      </dgm:prSet>
      <dgm:spPr/>
      <dgm:t>
        <a:bodyPr/>
        <a:lstStyle/>
        <a:p>
          <a:endParaRPr lang="it-IT"/>
        </a:p>
      </dgm:t>
    </dgm:pt>
    <dgm:pt modelId="{BD586D86-F756-4CA2-AB0C-AC061FAFE207}" type="pres">
      <dgm:prSet presAssocID="{92279DD9-641E-4309-BF92-39A93316FDFE}" presName="circle1" presStyleLbl="node1" presStyleIdx="0" presStyleCnt="1"/>
      <dgm:spPr/>
    </dgm:pt>
    <dgm:pt modelId="{17A21D0A-0A30-47F9-B71E-FFFEC51A5CE7}" type="pres">
      <dgm:prSet presAssocID="{92279DD9-641E-4309-BF92-39A93316FDFE}" presName="space" presStyleCnt="0"/>
      <dgm:spPr/>
    </dgm:pt>
    <dgm:pt modelId="{04324BBD-2661-47F6-ABD7-5B32786AB0C0}" type="pres">
      <dgm:prSet presAssocID="{92279DD9-641E-4309-BF92-39A93316FDFE}" presName="rect1" presStyleLbl="alignAcc1" presStyleIdx="0" presStyleCnt="1"/>
      <dgm:spPr/>
      <dgm:t>
        <a:bodyPr/>
        <a:lstStyle/>
        <a:p>
          <a:endParaRPr lang="it-IT"/>
        </a:p>
      </dgm:t>
    </dgm:pt>
    <dgm:pt modelId="{A0FF2522-79AD-485F-AF7F-1FBC5C9ACF66}" type="pres">
      <dgm:prSet presAssocID="{92279DD9-641E-4309-BF92-39A93316FDFE}" presName="rect1ParTxNoCh" presStyleLbl="alignAcc1" presStyleIdx="0" presStyleCnt="1">
        <dgm:presLayoutVars>
          <dgm:chMax val="1"/>
          <dgm:bulletEnabled val="1"/>
        </dgm:presLayoutVars>
      </dgm:prSet>
      <dgm:spPr/>
      <dgm:t>
        <a:bodyPr/>
        <a:lstStyle/>
        <a:p>
          <a:endParaRPr lang="it-IT"/>
        </a:p>
      </dgm:t>
    </dgm:pt>
  </dgm:ptLst>
  <dgm:cxnLst>
    <dgm:cxn modelId="{939D5CB3-6681-411C-9C0C-B6680BC14803}" type="presOf" srcId="{92279DD9-641E-4309-BF92-39A93316FDFE}" destId="{A0FF2522-79AD-485F-AF7F-1FBC5C9ACF66}" srcOrd="1" destOrd="0" presId="urn:microsoft.com/office/officeart/2005/8/layout/target3"/>
    <dgm:cxn modelId="{C698F748-AEFD-4096-B037-2C3324C43A6A}" type="presOf" srcId="{92279DD9-641E-4309-BF92-39A93316FDFE}" destId="{04324BBD-2661-47F6-ABD7-5B32786AB0C0}" srcOrd="0" destOrd="0" presId="urn:microsoft.com/office/officeart/2005/8/layout/target3"/>
    <dgm:cxn modelId="{A8F638B9-2148-4D22-A77F-865E31A742F6}" type="presOf" srcId="{780CFAC9-4FA2-4C2B-9979-EC2F10E8C815}" destId="{B88F0FCB-DB77-4C27-8BCB-3C9D78C27DD4}" srcOrd="0" destOrd="0" presId="urn:microsoft.com/office/officeart/2005/8/layout/target3"/>
    <dgm:cxn modelId="{224D01AB-6B2F-4F63-9317-13B6FE09A3A9}" srcId="{780CFAC9-4FA2-4C2B-9979-EC2F10E8C815}" destId="{92279DD9-641E-4309-BF92-39A93316FDFE}" srcOrd="0" destOrd="0" parTransId="{371ADC6D-8AB2-4C86-B622-5ADCA1D88BBE}" sibTransId="{33E309C9-637B-46CE-9614-97BBDDCF36F6}"/>
    <dgm:cxn modelId="{641A85AA-E41C-420B-9E5A-089A81F3D379}" type="presParOf" srcId="{B88F0FCB-DB77-4C27-8BCB-3C9D78C27DD4}" destId="{BD586D86-F756-4CA2-AB0C-AC061FAFE207}" srcOrd="0" destOrd="0" presId="urn:microsoft.com/office/officeart/2005/8/layout/target3"/>
    <dgm:cxn modelId="{DC5FD3B4-5E23-406E-9A2A-26CE7D2A3FC0}" type="presParOf" srcId="{B88F0FCB-DB77-4C27-8BCB-3C9D78C27DD4}" destId="{17A21D0A-0A30-47F9-B71E-FFFEC51A5CE7}" srcOrd="1" destOrd="0" presId="urn:microsoft.com/office/officeart/2005/8/layout/target3"/>
    <dgm:cxn modelId="{06254AB4-FC02-4C15-BFF9-870721246EFE}" type="presParOf" srcId="{B88F0FCB-DB77-4C27-8BCB-3C9D78C27DD4}" destId="{04324BBD-2661-47F6-ABD7-5B32786AB0C0}" srcOrd="2" destOrd="0" presId="urn:microsoft.com/office/officeart/2005/8/layout/target3"/>
    <dgm:cxn modelId="{80FA4B11-A807-424F-9FF5-F50A77AF1F64}" type="presParOf" srcId="{B88F0FCB-DB77-4C27-8BCB-3C9D78C27DD4}" destId="{A0FF2522-79AD-485F-AF7F-1FBC5C9ACF66}"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780CFAC9-4FA2-4C2B-9979-EC2F10E8C815}" type="doc">
      <dgm:prSet loTypeId="urn:microsoft.com/office/officeart/2005/8/layout/target3" loCatId="relationship" qsTypeId="urn:microsoft.com/office/officeart/2005/8/quickstyle/simple1#63" qsCatId="simple" csTypeId="urn:microsoft.com/office/officeart/2005/8/colors/accent1_2#52" csCatId="accent1" phldr="1"/>
      <dgm:spPr/>
      <dgm:t>
        <a:bodyPr/>
        <a:lstStyle/>
        <a:p>
          <a:endParaRPr lang="it-IT"/>
        </a:p>
      </dgm:t>
    </dgm:pt>
    <dgm:pt modelId="{92279DD9-641E-4309-BF92-39A93316FDFE}">
      <dgm:prSet custT="1"/>
      <dgm:spPr/>
      <dgm:t>
        <a:bodyPr/>
        <a:lstStyle/>
        <a:p>
          <a:pPr rtl="0"/>
          <a:r>
            <a:rPr lang="it-IT" sz="1100" b="1" baseline="0" dirty="0" smtClean="0">
              <a:solidFill>
                <a:srgbClr val="0070C0"/>
              </a:solidFill>
              <a:latin typeface="Verdana" pitchFamily="34" charset="0"/>
              <a:ea typeface="Verdana" pitchFamily="34" charset="0"/>
              <a:cs typeface="Verdana" pitchFamily="34" charset="0"/>
            </a:rPr>
            <a:t>La </a:t>
          </a:r>
          <a:r>
            <a:rPr lang="it-IT" sz="1100" b="1" baseline="0" dirty="0" err="1" smtClean="0">
              <a:solidFill>
                <a:srgbClr val="0070C0"/>
              </a:solidFill>
              <a:latin typeface="Verdana" pitchFamily="34" charset="0"/>
              <a:ea typeface="Verdana" pitchFamily="34" charset="0"/>
              <a:cs typeface="Verdana" pitchFamily="34" charset="0"/>
            </a:rPr>
            <a:t>Bari-Bologna-Milano</a:t>
          </a:r>
          <a:r>
            <a:rPr lang="it-IT" sz="1100" b="1" baseline="0" dirty="0" smtClean="0">
              <a:solidFill>
                <a:srgbClr val="0070C0"/>
              </a:solidFill>
              <a:latin typeface="Verdana" pitchFamily="34" charset="0"/>
              <a:ea typeface="Verdana" pitchFamily="34" charset="0"/>
              <a:cs typeface="Verdana" pitchFamily="34" charset="0"/>
            </a:rPr>
            <a:t> si rafforza passando per Napoli; la strategia “balcanica” dell’Abruzzo è rimasta un enunciato: il porto è insabbiato e il collegamento </a:t>
          </a:r>
          <a:r>
            <a:rPr lang="it-IT" sz="1100" b="1" baseline="0" dirty="0" err="1" smtClean="0">
              <a:solidFill>
                <a:srgbClr val="0070C0"/>
              </a:solidFill>
              <a:latin typeface="Verdana" pitchFamily="34" charset="0"/>
              <a:ea typeface="Verdana" pitchFamily="34" charset="0"/>
              <a:cs typeface="Verdana" pitchFamily="34" charset="0"/>
            </a:rPr>
            <a:t>Pescara-Roma</a:t>
          </a:r>
          <a:r>
            <a:rPr lang="it-IT" sz="1100" b="1" baseline="0" dirty="0" smtClean="0">
              <a:solidFill>
                <a:srgbClr val="0070C0"/>
              </a:solidFill>
              <a:latin typeface="Verdana" pitchFamily="34" charset="0"/>
              <a:ea typeface="Verdana" pitchFamily="34" charset="0"/>
              <a:cs typeface="Verdana" pitchFamily="34" charset="0"/>
            </a:rPr>
            <a:t> è debole su strada e su ferro;  altri ponti vengono gettati tra i due mari, come l’accelerazione della </a:t>
          </a:r>
          <a:r>
            <a:rPr lang="it-IT" sz="1100" b="1" baseline="0" dirty="0" err="1" smtClean="0">
              <a:solidFill>
                <a:srgbClr val="0070C0"/>
              </a:solidFill>
              <a:latin typeface="Verdana" pitchFamily="34" charset="0"/>
              <a:ea typeface="Verdana" pitchFamily="34" charset="0"/>
              <a:cs typeface="Verdana" pitchFamily="34" charset="0"/>
            </a:rPr>
            <a:t>Fano-Grosseto</a:t>
          </a:r>
          <a:r>
            <a:rPr lang="it-IT" sz="1100" b="1" baseline="0" dirty="0" smtClean="0">
              <a:solidFill>
                <a:srgbClr val="0070C0"/>
              </a:solidFill>
              <a:latin typeface="Verdana" pitchFamily="34" charset="0"/>
              <a:ea typeface="Verdana" pitchFamily="34" charset="0"/>
              <a:cs typeface="Verdana" pitchFamily="34" charset="0"/>
            </a:rPr>
            <a:t>.</a:t>
          </a:r>
          <a:endParaRPr lang="it-IT" sz="1100" b="1" baseline="0" dirty="0">
            <a:solidFill>
              <a:srgbClr val="0070C0"/>
            </a:solidFill>
            <a:latin typeface="Verdana" pitchFamily="34" charset="0"/>
            <a:ea typeface="Verdana" pitchFamily="34" charset="0"/>
            <a:cs typeface="Verdana" pitchFamily="34" charset="0"/>
          </a:endParaRPr>
        </a:p>
      </dgm:t>
    </dgm:pt>
    <dgm:pt modelId="{371ADC6D-8AB2-4C86-B622-5ADCA1D88BBE}" type="parTrans" cxnId="{224D01AB-6B2F-4F63-9317-13B6FE09A3A9}">
      <dgm:prSet/>
      <dgm:spPr/>
      <dgm:t>
        <a:bodyPr/>
        <a:lstStyle/>
        <a:p>
          <a:endParaRPr lang="it-IT"/>
        </a:p>
      </dgm:t>
    </dgm:pt>
    <dgm:pt modelId="{33E309C9-637B-46CE-9614-97BBDDCF36F6}" type="sibTrans" cxnId="{224D01AB-6B2F-4F63-9317-13B6FE09A3A9}">
      <dgm:prSet/>
      <dgm:spPr/>
      <dgm:t>
        <a:bodyPr/>
        <a:lstStyle/>
        <a:p>
          <a:endParaRPr lang="it-IT"/>
        </a:p>
      </dgm:t>
    </dgm:pt>
    <dgm:pt modelId="{B88F0FCB-DB77-4C27-8BCB-3C9D78C27DD4}" type="pres">
      <dgm:prSet presAssocID="{780CFAC9-4FA2-4C2B-9979-EC2F10E8C815}" presName="Name0" presStyleCnt="0">
        <dgm:presLayoutVars>
          <dgm:chMax val="7"/>
          <dgm:dir/>
          <dgm:animLvl val="lvl"/>
          <dgm:resizeHandles val="exact"/>
        </dgm:presLayoutVars>
      </dgm:prSet>
      <dgm:spPr/>
      <dgm:t>
        <a:bodyPr/>
        <a:lstStyle/>
        <a:p>
          <a:endParaRPr lang="it-IT"/>
        </a:p>
      </dgm:t>
    </dgm:pt>
    <dgm:pt modelId="{BD586D86-F756-4CA2-AB0C-AC061FAFE207}" type="pres">
      <dgm:prSet presAssocID="{92279DD9-641E-4309-BF92-39A93316FDFE}" presName="circle1" presStyleLbl="node1" presStyleIdx="0" presStyleCnt="1"/>
      <dgm:spPr/>
    </dgm:pt>
    <dgm:pt modelId="{17A21D0A-0A30-47F9-B71E-FFFEC51A5CE7}" type="pres">
      <dgm:prSet presAssocID="{92279DD9-641E-4309-BF92-39A93316FDFE}" presName="space" presStyleCnt="0"/>
      <dgm:spPr/>
    </dgm:pt>
    <dgm:pt modelId="{04324BBD-2661-47F6-ABD7-5B32786AB0C0}" type="pres">
      <dgm:prSet presAssocID="{92279DD9-641E-4309-BF92-39A93316FDFE}" presName="rect1" presStyleLbl="alignAcc1" presStyleIdx="0" presStyleCnt="1"/>
      <dgm:spPr/>
      <dgm:t>
        <a:bodyPr/>
        <a:lstStyle/>
        <a:p>
          <a:endParaRPr lang="it-IT"/>
        </a:p>
      </dgm:t>
    </dgm:pt>
    <dgm:pt modelId="{A0FF2522-79AD-485F-AF7F-1FBC5C9ACF66}" type="pres">
      <dgm:prSet presAssocID="{92279DD9-641E-4309-BF92-39A93316FDFE}" presName="rect1ParTxNoCh" presStyleLbl="alignAcc1" presStyleIdx="0" presStyleCnt="1">
        <dgm:presLayoutVars>
          <dgm:chMax val="1"/>
          <dgm:bulletEnabled val="1"/>
        </dgm:presLayoutVars>
      </dgm:prSet>
      <dgm:spPr/>
      <dgm:t>
        <a:bodyPr/>
        <a:lstStyle/>
        <a:p>
          <a:endParaRPr lang="it-IT"/>
        </a:p>
      </dgm:t>
    </dgm:pt>
  </dgm:ptLst>
  <dgm:cxnLst>
    <dgm:cxn modelId="{4FEB4E07-8CB7-415B-8F9A-6C3653DCEB76}" type="presOf" srcId="{780CFAC9-4FA2-4C2B-9979-EC2F10E8C815}" destId="{B88F0FCB-DB77-4C27-8BCB-3C9D78C27DD4}" srcOrd="0" destOrd="0" presId="urn:microsoft.com/office/officeart/2005/8/layout/target3"/>
    <dgm:cxn modelId="{443E3D4C-4D82-40F2-82E8-48C7FA64F5F2}" type="presOf" srcId="{92279DD9-641E-4309-BF92-39A93316FDFE}" destId="{04324BBD-2661-47F6-ABD7-5B32786AB0C0}" srcOrd="0" destOrd="0" presId="urn:microsoft.com/office/officeart/2005/8/layout/target3"/>
    <dgm:cxn modelId="{224D01AB-6B2F-4F63-9317-13B6FE09A3A9}" srcId="{780CFAC9-4FA2-4C2B-9979-EC2F10E8C815}" destId="{92279DD9-641E-4309-BF92-39A93316FDFE}" srcOrd="0" destOrd="0" parTransId="{371ADC6D-8AB2-4C86-B622-5ADCA1D88BBE}" sibTransId="{33E309C9-637B-46CE-9614-97BBDDCF36F6}"/>
    <dgm:cxn modelId="{E46AC727-697A-4C63-A82F-D3F882242086}" type="presOf" srcId="{92279DD9-641E-4309-BF92-39A93316FDFE}" destId="{A0FF2522-79AD-485F-AF7F-1FBC5C9ACF66}" srcOrd="1" destOrd="0" presId="urn:microsoft.com/office/officeart/2005/8/layout/target3"/>
    <dgm:cxn modelId="{8E191EB8-3612-4B4B-80CE-556DEBEBED96}" type="presParOf" srcId="{B88F0FCB-DB77-4C27-8BCB-3C9D78C27DD4}" destId="{BD586D86-F756-4CA2-AB0C-AC061FAFE207}" srcOrd="0" destOrd="0" presId="urn:microsoft.com/office/officeart/2005/8/layout/target3"/>
    <dgm:cxn modelId="{22A4634A-0A3D-485D-ADEA-29ED0FE1092A}" type="presParOf" srcId="{B88F0FCB-DB77-4C27-8BCB-3C9D78C27DD4}" destId="{17A21D0A-0A30-47F9-B71E-FFFEC51A5CE7}" srcOrd="1" destOrd="0" presId="urn:microsoft.com/office/officeart/2005/8/layout/target3"/>
    <dgm:cxn modelId="{D79249B3-3982-49E6-8CBD-15A1DF70D3A0}" type="presParOf" srcId="{B88F0FCB-DB77-4C27-8BCB-3C9D78C27DD4}" destId="{04324BBD-2661-47F6-ABD7-5B32786AB0C0}" srcOrd="2" destOrd="0" presId="urn:microsoft.com/office/officeart/2005/8/layout/target3"/>
    <dgm:cxn modelId="{7D7A2F25-2241-40C7-A620-0F874BBD27F9}" type="presParOf" srcId="{B88F0FCB-DB77-4C27-8BCB-3C9D78C27DD4}" destId="{A0FF2522-79AD-485F-AF7F-1FBC5C9ACF66}" srcOrd="3" destOrd="0" presId="urn:microsoft.com/office/officeart/2005/8/layout/target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83CFCD8F-A2C0-450D-B764-62BA0F918BCA}" type="doc">
      <dgm:prSet loTypeId="urn:microsoft.com/office/officeart/2005/8/layout/vList2" loCatId="list" qsTypeId="urn:microsoft.com/office/officeart/2005/8/quickstyle/simple1#64" qsCatId="simple" csTypeId="urn:microsoft.com/office/officeart/2005/8/colors/accent1_2#53" csCatId="accent1" phldr="1"/>
      <dgm:spPr/>
      <dgm:t>
        <a:bodyPr/>
        <a:lstStyle/>
        <a:p>
          <a:endParaRPr lang="it-IT"/>
        </a:p>
      </dgm:t>
    </dgm:pt>
    <dgm:pt modelId="{C355468A-7E36-47DF-9503-5BC65D52E63D}">
      <dgm:prSet/>
      <dgm:spPr>
        <a:solidFill>
          <a:srgbClr val="0070C0"/>
        </a:solidFill>
      </dgm:spPr>
      <dgm:t>
        <a:bodyPr/>
        <a:lstStyle/>
        <a:p>
          <a:pPr rtl="0"/>
          <a:r>
            <a:rPr lang="it-IT" b="0" baseline="0" dirty="0" smtClean="0"/>
            <a:t>I 100 milioni “di Barca”</a:t>
          </a:r>
          <a:endParaRPr lang="it-IT" b="0" baseline="0" dirty="0"/>
        </a:p>
      </dgm:t>
    </dgm:pt>
    <dgm:pt modelId="{B6421219-679F-456C-B68C-817F733E956D}" type="parTrans" cxnId="{DC3D672C-BD7C-4EEA-B33C-7D6F9AEFB8C2}">
      <dgm:prSet/>
      <dgm:spPr/>
      <dgm:t>
        <a:bodyPr/>
        <a:lstStyle/>
        <a:p>
          <a:endParaRPr lang="it-IT"/>
        </a:p>
      </dgm:t>
    </dgm:pt>
    <dgm:pt modelId="{9EFF2199-9A05-4D91-8060-2E3C52567E74}" type="sibTrans" cxnId="{DC3D672C-BD7C-4EEA-B33C-7D6F9AEFB8C2}">
      <dgm:prSet/>
      <dgm:spPr/>
      <dgm:t>
        <a:bodyPr/>
        <a:lstStyle/>
        <a:p>
          <a:endParaRPr lang="it-IT"/>
        </a:p>
      </dgm:t>
    </dgm:pt>
    <dgm:pt modelId="{4E92858C-C15D-4FFD-AF7E-D9317D219BDE}" type="pres">
      <dgm:prSet presAssocID="{83CFCD8F-A2C0-450D-B764-62BA0F918BCA}" presName="linear" presStyleCnt="0">
        <dgm:presLayoutVars>
          <dgm:animLvl val="lvl"/>
          <dgm:resizeHandles val="exact"/>
        </dgm:presLayoutVars>
      </dgm:prSet>
      <dgm:spPr/>
      <dgm:t>
        <a:bodyPr/>
        <a:lstStyle/>
        <a:p>
          <a:endParaRPr lang="it-IT"/>
        </a:p>
      </dgm:t>
    </dgm:pt>
    <dgm:pt modelId="{388376E9-0758-4611-8FCA-4B093B6B08EF}" type="pres">
      <dgm:prSet presAssocID="{C355468A-7E36-47DF-9503-5BC65D52E63D}" presName="parentText" presStyleLbl="node1" presStyleIdx="0" presStyleCnt="1">
        <dgm:presLayoutVars>
          <dgm:chMax val="0"/>
          <dgm:bulletEnabled val="1"/>
        </dgm:presLayoutVars>
      </dgm:prSet>
      <dgm:spPr/>
      <dgm:t>
        <a:bodyPr/>
        <a:lstStyle/>
        <a:p>
          <a:endParaRPr lang="it-IT"/>
        </a:p>
      </dgm:t>
    </dgm:pt>
  </dgm:ptLst>
  <dgm:cxnLst>
    <dgm:cxn modelId="{DC3D672C-BD7C-4EEA-B33C-7D6F9AEFB8C2}" srcId="{83CFCD8F-A2C0-450D-B764-62BA0F918BCA}" destId="{C355468A-7E36-47DF-9503-5BC65D52E63D}" srcOrd="0" destOrd="0" parTransId="{B6421219-679F-456C-B68C-817F733E956D}" sibTransId="{9EFF2199-9A05-4D91-8060-2E3C52567E74}"/>
    <dgm:cxn modelId="{18F42EBB-A586-4780-B303-71C66FA89ABF}" type="presOf" srcId="{C355468A-7E36-47DF-9503-5BC65D52E63D}" destId="{388376E9-0758-4611-8FCA-4B093B6B08EF}" srcOrd="0" destOrd="0" presId="urn:microsoft.com/office/officeart/2005/8/layout/vList2"/>
    <dgm:cxn modelId="{26FE440E-A814-455C-AC5F-58BACB105900}" type="presOf" srcId="{83CFCD8F-A2C0-450D-B764-62BA0F918BCA}" destId="{4E92858C-C15D-4FFD-AF7E-D9317D219BDE}" srcOrd="0" destOrd="0" presId="urn:microsoft.com/office/officeart/2005/8/layout/vList2"/>
    <dgm:cxn modelId="{CB66FB6D-7A2B-407A-9B21-C44DDD8DE2B3}" type="presParOf" srcId="{4E92858C-C15D-4FFD-AF7E-D9317D219BDE}" destId="{388376E9-0758-4611-8FCA-4B093B6B08E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0BCBC326-298B-477F-BDC3-A38BCC907B34}" type="doc">
      <dgm:prSet loTypeId="urn:microsoft.com/office/officeart/2005/8/layout/vList5" loCatId="list" qsTypeId="urn:microsoft.com/office/officeart/2005/8/quickstyle/simple1#65" qsCatId="simple" csTypeId="urn:microsoft.com/office/officeart/2005/8/colors/accent1_2#54" csCatId="accent1" phldr="1"/>
      <dgm:spPr/>
      <dgm:t>
        <a:bodyPr/>
        <a:lstStyle/>
        <a:p>
          <a:endParaRPr lang="it-IT"/>
        </a:p>
      </dgm:t>
    </dgm:pt>
    <dgm:pt modelId="{DE8A0A87-5EFA-40C4-BFE3-EC61859DF17A}">
      <dgm:prSet custT="1"/>
      <dgm:spPr/>
      <dgm:t>
        <a:bodyPr/>
        <a:lstStyle/>
        <a:p>
          <a:pPr rtl="0"/>
          <a:r>
            <a:rPr lang="it-IT" sz="1400" b="1" dirty="0" smtClean="0">
              <a:latin typeface="Verdana" pitchFamily="34" charset="0"/>
              <a:ea typeface="Verdana" pitchFamily="34" charset="0"/>
              <a:cs typeface="Verdana" pitchFamily="34" charset="0"/>
            </a:rPr>
            <a:t>Frutto del confronto con il Ministro Fabrizio Barca e delle relative delibere CIPE, non sono risorse nuove ma lo sblocco di risorse nazionali/interregionali, </a:t>
          </a:r>
          <a:r>
            <a:rPr lang="it-IT" sz="1400" b="1" dirty="0" err="1" smtClean="0">
              <a:latin typeface="Verdana" pitchFamily="34" charset="0"/>
              <a:ea typeface="Verdana" pitchFamily="34" charset="0"/>
              <a:cs typeface="Verdana" pitchFamily="34" charset="0"/>
            </a:rPr>
            <a:t>ex-Obiettivi</a:t>
          </a:r>
          <a:r>
            <a:rPr lang="it-IT" sz="1400" b="1" dirty="0" smtClean="0">
              <a:latin typeface="Verdana" pitchFamily="34" charset="0"/>
              <a:ea typeface="Verdana" pitchFamily="34" charset="0"/>
              <a:cs typeface="Verdana" pitchFamily="34" charset="0"/>
            </a:rPr>
            <a:t> di Servizio ed </a:t>
          </a:r>
          <a:r>
            <a:rPr lang="it-IT" sz="1400" b="1" dirty="0" err="1" smtClean="0">
              <a:latin typeface="Verdana" pitchFamily="34" charset="0"/>
              <a:ea typeface="Verdana" pitchFamily="34" charset="0"/>
              <a:cs typeface="Verdana" pitchFamily="34" charset="0"/>
            </a:rPr>
            <a:t>ex-Pain</a:t>
          </a:r>
          <a:r>
            <a:rPr lang="it-IT" sz="1400" b="1" dirty="0" smtClean="0">
              <a:latin typeface="Verdana" pitchFamily="34" charset="0"/>
              <a:ea typeface="Verdana" pitchFamily="34" charset="0"/>
              <a:cs typeface="Verdana" pitchFamily="34" charset="0"/>
            </a:rPr>
            <a:t>.</a:t>
          </a:r>
          <a:endParaRPr lang="it-IT" sz="1400" b="1" dirty="0">
            <a:latin typeface="Verdana" pitchFamily="34" charset="0"/>
            <a:ea typeface="Verdana" pitchFamily="34" charset="0"/>
            <a:cs typeface="Verdana" pitchFamily="34" charset="0"/>
          </a:endParaRPr>
        </a:p>
      </dgm:t>
    </dgm:pt>
    <dgm:pt modelId="{DCCBBBF8-25DC-4A83-914B-78D5E4F8CD36}" type="parTrans" cxnId="{A03786D7-6539-49C5-86AD-93D54C3C7557}">
      <dgm:prSet/>
      <dgm:spPr/>
      <dgm:t>
        <a:bodyPr/>
        <a:lstStyle/>
        <a:p>
          <a:endParaRPr lang="it-IT"/>
        </a:p>
      </dgm:t>
    </dgm:pt>
    <dgm:pt modelId="{CCB7C9D4-A778-4F10-9F7D-9CD07AF4AA65}" type="sibTrans" cxnId="{A03786D7-6539-49C5-86AD-93D54C3C7557}">
      <dgm:prSet/>
      <dgm:spPr/>
      <dgm:t>
        <a:bodyPr/>
        <a:lstStyle/>
        <a:p>
          <a:endParaRPr lang="it-IT"/>
        </a:p>
      </dgm:t>
    </dgm:pt>
    <dgm:pt modelId="{05780E2D-13A2-450C-9465-27ED9B88836B}">
      <dgm:prSet custT="1"/>
      <dgm:spPr/>
      <dgm:t>
        <a:bodyPr/>
        <a:lstStyle/>
        <a:p>
          <a:pPr rtl="0"/>
          <a:r>
            <a:rPr lang="it-IT" sz="1400" b="1" dirty="0" smtClean="0">
              <a:latin typeface="Verdana" pitchFamily="34" charset="0"/>
              <a:ea typeface="Verdana" pitchFamily="34" charset="0"/>
              <a:cs typeface="Verdana" pitchFamily="34" charset="0"/>
            </a:rPr>
            <a:t>Ex-Obiettivi di Servizio (istruzione; servizi di cura per l’infanzia e per gli anziani; rifiuti; acqua): 20,49 milioni riconosciuti fino al 2010 come </a:t>
          </a:r>
          <a:r>
            <a:rPr lang="it-IT" sz="1400" b="1" dirty="0" err="1" smtClean="0">
              <a:latin typeface="Verdana" pitchFamily="34" charset="0"/>
              <a:ea typeface="Verdana" pitchFamily="34" charset="0"/>
              <a:cs typeface="Verdana" pitchFamily="34" charset="0"/>
            </a:rPr>
            <a:t>premialità</a:t>
          </a:r>
          <a:r>
            <a:rPr lang="it-IT" sz="1400" b="1" dirty="0" smtClean="0">
              <a:latin typeface="Verdana" pitchFamily="34" charset="0"/>
              <a:ea typeface="Verdana" pitchFamily="34" charset="0"/>
              <a:cs typeface="Verdana" pitchFamily="34" charset="0"/>
            </a:rPr>
            <a:t> per il raggiungimento degli obiettivi + 30,23 ripartiti dal residuo nazionale = 50,7 milioni. Da programmare entro ottobre 2012.</a:t>
          </a:r>
          <a:endParaRPr lang="it-IT" sz="1400" b="1" dirty="0">
            <a:latin typeface="Verdana" pitchFamily="34" charset="0"/>
            <a:ea typeface="Verdana" pitchFamily="34" charset="0"/>
            <a:cs typeface="Verdana" pitchFamily="34" charset="0"/>
          </a:endParaRPr>
        </a:p>
      </dgm:t>
    </dgm:pt>
    <dgm:pt modelId="{2D99F74E-A75F-489B-B4B5-08B229EF8607}" type="parTrans" cxnId="{16871B11-EC55-4A18-B187-61B6755A8EAB}">
      <dgm:prSet/>
      <dgm:spPr/>
      <dgm:t>
        <a:bodyPr/>
        <a:lstStyle/>
        <a:p>
          <a:endParaRPr lang="it-IT"/>
        </a:p>
      </dgm:t>
    </dgm:pt>
    <dgm:pt modelId="{BAADD1B0-A437-4711-804F-962EE4171324}" type="sibTrans" cxnId="{16871B11-EC55-4A18-B187-61B6755A8EAB}">
      <dgm:prSet/>
      <dgm:spPr/>
      <dgm:t>
        <a:bodyPr/>
        <a:lstStyle/>
        <a:p>
          <a:endParaRPr lang="it-IT"/>
        </a:p>
      </dgm:t>
    </dgm:pt>
    <dgm:pt modelId="{FDF9E1C5-F693-4A02-AD3D-D3FCD55EC724}">
      <dgm:prSet custT="1"/>
      <dgm:spPr/>
      <dgm:t>
        <a:bodyPr/>
        <a:lstStyle/>
        <a:p>
          <a:pPr rtl="0"/>
          <a:r>
            <a:rPr lang="it-IT" sz="1400" b="1" dirty="0" err="1" smtClean="0">
              <a:latin typeface="Verdana" pitchFamily="34" charset="0"/>
              <a:ea typeface="Verdana" pitchFamily="34" charset="0"/>
              <a:cs typeface="Verdana" pitchFamily="34" charset="0"/>
            </a:rPr>
            <a:t>Ex-Pain</a:t>
          </a:r>
          <a:r>
            <a:rPr lang="it-IT" sz="1400" b="1" dirty="0" smtClean="0">
              <a:latin typeface="Verdana" pitchFamily="34" charset="0"/>
              <a:ea typeface="Verdana" pitchFamily="34" charset="0"/>
              <a:cs typeface="Verdana" pitchFamily="34" charset="0"/>
            </a:rPr>
            <a:t>:: 48,9 milioni (si attendono le indicazioni del Governo per la loro programmazione)</a:t>
          </a:r>
          <a:endParaRPr lang="it-IT" sz="1400" b="1" dirty="0">
            <a:latin typeface="Verdana" pitchFamily="34" charset="0"/>
            <a:ea typeface="Verdana" pitchFamily="34" charset="0"/>
            <a:cs typeface="Verdana" pitchFamily="34" charset="0"/>
          </a:endParaRPr>
        </a:p>
      </dgm:t>
    </dgm:pt>
    <dgm:pt modelId="{88144ADA-897C-468E-A74A-2D57A6D2DC93}" type="parTrans" cxnId="{F967D299-BFBF-422B-AD5E-F1D4F05E0C02}">
      <dgm:prSet/>
      <dgm:spPr/>
      <dgm:t>
        <a:bodyPr/>
        <a:lstStyle/>
        <a:p>
          <a:endParaRPr lang="it-IT"/>
        </a:p>
      </dgm:t>
    </dgm:pt>
    <dgm:pt modelId="{069D72E3-8F9B-4D13-BB46-E6B407E70563}" type="sibTrans" cxnId="{F967D299-BFBF-422B-AD5E-F1D4F05E0C02}">
      <dgm:prSet/>
      <dgm:spPr/>
      <dgm:t>
        <a:bodyPr/>
        <a:lstStyle/>
        <a:p>
          <a:endParaRPr lang="it-IT"/>
        </a:p>
      </dgm:t>
    </dgm:pt>
    <dgm:pt modelId="{8AAFB991-E30E-4AD0-A1B2-FEDC33B00E50}">
      <dgm:prSet custT="1"/>
      <dgm:spPr/>
      <dgm:t>
        <a:bodyPr/>
        <a:lstStyle/>
        <a:p>
          <a:pPr rtl="0"/>
          <a:r>
            <a:rPr lang="it-IT" sz="1400" b="1" dirty="0" smtClean="0">
              <a:latin typeface="Verdana" pitchFamily="34" charset="0"/>
              <a:ea typeface="Verdana" pitchFamily="34" charset="0"/>
              <a:cs typeface="Verdana" pitchFamily="34" charset="0"/>
            </a:rPr>
            <a:t>Obiettivi della Uil Abruzzo:  utilizzare queste risorse prioritariamente per le politiche sociali e l’obbligo formativo</a:t>
          </a:r>
          <a:endParaRPr lang="it-IT" sz="1400" b="1" dirty="0">
            <a:latin typeface="Verdana" pitchFamily="34" charset="0"/>
            <a:ea typeface="Verdana" pitchFamily="34" charset="0"/>
            <a:cs typeface="Verdana" pitchFamily="34" charset="0"/>
          </a:endParaRPr>
        </a:p>
      </dgm:t>
    </dgm:pt>
    <dgm:pt modelId="{5928D210-2E20-4631-9901-5D72B78369D3}" type="parTrans" cxnId="{61171E62-7B61-47BF-8B29-682F7EFFDE31}">
      <dgm:prSet/>
      <dgm:spPr/>
      <dgm:t>
        <a:bodyPr/>
        <a:lstStyle/>
        <a:p>
          <a:endParaRPr lang="it-IT"/>
        </a:p>
      </dgm:t>
    </dgm:pt>
    <dgm:pt modelId="{F151E98F-227C-4756-8459-8F3B82F613F3}" type="sibTrans" cxnId="{61171E62-7B61-47BF-8B29-682F7EFFDE31}">
      <dgm:prSet/>
      <dgm:spPr/>
      <dgm:t>
        <a:bodyPr/>
        <a:lstStyle/>
        <a:p>
          <a:endParaRPr lang="it-IT"/>
        </a:p>
      </dgm:t>
    </dgm:pt>
    <dgm:pt modelId="{9C85C112-4489-412F-A701-FF14CFE2AF88}" type="pres">
      <dgm:prSet presAssocID="{0BCBC326-298B-477F-BDC3-A38BCC907B34}" presName="Name0" presStyleCnt="0">
        <dgm:presLayoutVars>
          <dgm:dir/>
          <dgm:animLvl val="lvl"/>
          <dgm:resizeHandles val="exact"/>
        </dgm:presLayoutVars>
      </dgm:prSet>
      <dgm:spPr/>
      <dgm:t>
        <a:bodyPr/>
        <a:lstStyle/>
        <a:p>
          <a:endParaRPr lang="it-IT"/>
        </a:p>
      </dgm:t>
    </dgm:pt>
    <dgm:pt modelId="{4D713B91-6335-4057-B32B-9A1698D8576E}" type="pres">
      <dgm:prSet presAssocID="{DE8A0A87-5EFA-40C4-BFE3-EC61859DF17A}" presName="linNode" presStyleCnt="0"/>
      <dgm:spPr/>
    </dgm:pt>
    <dgm:pt modelId="{41532A9B-9491-47D7-9ADC-B970227DFE14}" type="pres">
      <dgm:prSet presAssocID="{DE8A0A87-5EFA-40C4-BFE3-EC61859DF17A}" presName="parentText" presStyleLbl="node1" presStyleIdx="0" presStyleCnt="4" custScaleX="237270">
        <dgm:presLayoutVars>
          <dgm:chMax val="1"/>
          <dgm:bulletEnabled val="1"/>
        </dgm:presLayoutVars>
      </dgm:prSet>
      <dgm:spPr/>
      <dgm:t>
        <a:bodyPr/>
        <a:lstStyle/>
        <a:p>
          <a:endParaRPr lang="it-IT"/>
        </a:p>
      </dgm:t>
    </dgm:pt>
    <dgm:pt modelId="{027EF526-B1B1-4DDB-B93E-304B5CCC6754}" type="pres">
      <dgm:prSet presAssocID="{CCB7C9D4-A778-4F10-9F7D-9CD07AF4AA65}" presName="sp" presStyleCnt="0"/>
      <dgm:spPr/>
    </dgm:pt>
    <dgm:pt modelId="{685F3D6B-3128-4140-8CD7-42338A554773}" type="pres">
      <dgm:prSet presAssocID="{05780E2D-13A2-450C-9465-27ED9B88836B}" presName="linNode" presStyleCnt="0"/>
      <dgm:spPr/>
    </dgm:pt>
    <dgm:pt modelId="{D800778E-640E-4D23-9050-D9F4974EAD15}" type="pres">
      <dgm:prSet presAssocID="{05780E2D-13A2-450C-9465-27ED9B88836B}" presName="parentText" presStyleLbl="node1" presStyleIdx="1" presStyleCnt="4" custScaleX="237270">
        <dgm:presLayoutVars>
          <dgm:chMax val="1"/>
          <dgm:bulletEnabled val="1"/>
        </dgm:presLayoutVars>
      </dgm:prSet>
      <dgm:spPr/>
      <dgm:t>
        <a:bodyPr/>
        <a:lstStyle/>
        <a:p>
          <a:endParaRPr lang="it-IT"/>
        </a:p>
      </dgm:t>
    </dgm:pt>
    <dgm:pt modelId="{C1743690-AED8-4714-8A68-8082639CA437}" type="pres">
      <dgm:prSet presAssocID="{BAADD1B0-A437-4711-804F-962EE4171324}" presName="sp" presStyleCnt="0"/>
      <dgm:spPr/>
    </dgm:pt>
    <dgm:pt modelId="{A35EB843-1462-4B9B-92D9-3383C104E8F5}" type="pres">
      <dgm:prSet presAssocID="{FDF9E1C5-F693-4A02-AD3D-D3FCD55EC724}" presName="linNode" presStyleCnt="0"/>
      <dgm:spPr/>
    </dgm:pt>
    <dgm:pt modelId="{EDD6996D-60AB-4902-9E8D-4FB3017F7A60}" type="pres">
      <dgm:prSet presAssocID="{FDF9E1C5-F693-4A02-AD3D-D3FCD55EC724}" presName="parentText" presStyleLbl="node1" presStyleIdx="2" presStyleCnt="4" custScaleX="237494">
        <dgm:presLayoutVars>
          <dgm:chMax val="1"/>
          <dgm:bulletEnabled val="1"/>
        </dgm:presLayoutVars>
      </dgm:prSet>
      <dgm:spPr/>
      <dgm:t>
        <a:bodyPr/>
        <a:lstStyle/>
        <a:p>
          <a:endParaRPr lang="it-IT"/>
        </a:p>
      </dgm:t>
    </dgm:pt>
    <dgm:pt modelId="{A5127E13-2AC4-4E63-AC19-EC45CAFE4875}" type="pres">
      <dgm:prSet presAssocID="{069D72E3-8F9B-4D13-BB46-E6B407E70563}" presName="sp" presStyleCnt="0"/>
      <dgm:spPr/>
    </dgm:pt>
    <dgm:pt modelId="{D12979FF-2C12-42D0-A6B6-87ED5B06190F}" type="pres">
      <dgm:prSet presAssocID="{8AAFB991-E30E-4AD0-A1B2-FEDC33B00E50}" presName="linNode" presStyleCnt="0"/>
      <dgm:spPr/>
    </dgm:pt>
    <dgm:pt modelId="{840FBF13-1287-43D8-946C-ED54C87BEB53}" type="pres">
      <dgm:prSet presAssocID="{8AAFB991-E30E-4AD0-A1B2-FEDC33B00E50}" presName="parentText" presStyleLbl="node1" presStyleIdx="3" presStyleCnt="4" custScaleX="237270">
        <dgm:presLayoutVars>
          <dgm:chMax val="1"/>
          <dgm:bulletEnabled val="1"/>
        </dgm:presLayoutVars>
      </dgm:prSet>
      <dgm:spPr/>
      <dgm:t>
        <a:bodyPr/>
        <a:lstStyle/>
        <a:p>
          <a:endParaRPr lang="it-IT"/>
        </a:p>
      </dgm:t>
    </dgm:pt>
  </dgm:ptLst>
  <dgm:cxnLst>
    <dgm:cxn modelId="{61171E62-7B61-47BF-8B29-682F7EFFDE31}" srcId="{0BCBC326-298B-477F-BDC3-A38BCC907B34}" destId="{8AAFB991-E30E-4AD0-A1B2-FEDC33B00E50}" srcOrd="3" destOrd="0" parTransId="{5928D210-2E20-4631-9901-5D72B78369D3}" sibTransId="{F151E98F-227C-4756-8459-8F3B82F613F3}"/>
    <dgm:cxn modelId="{A03786D7-6539-49C5-86AD-93D54C3C7557}" srcId="{0BCBC326-298B-477F-BDC3-A38BCC907B34}" destId="{DE8A0A87-5EFA-40C4-BFE3-EC61859DF17A}" srcOrd="0" destOrd="0" parTransId="{DCCBBBF8-25DC-4A83-914B-78D5E4F8CD36}" sibTransId="{CCB7C9D4-A778-4F10-9F7D-9CD07AF4AA65}"/>
    <dgm:cxn modelId="{A1B0E597-4B69-48E7-9A0D-BC9407A01E52}" type="presOf" srcId="{0BCBC326-298B-477F-BDC3-A38BCC907B34}" destId="{9C85C112-4489-412F-A701-FF14CFE2AF88}" srcOrd="0" destOrd="0" presId="urn:microsoft.com/office/officeart/2005/8/layout/vList5"/>
    <dgm:cxn modelId="{7557F099-41FA-4B97-BB46-A28BBBB24222}" type="presOf" srcId="{FDF9E1C5-F693-4A02-AD3D-D3FCD55EC724}" destId="{EDD6996D-60AB-4902-9E8D-4FB3017F7A60}" srcOrd="0" destOrd="0" presId="urn:microsoft.com/office/officeart/2005/8/layout/vList5"/>
    <dgm:cxn modelId="{1597D31A-E620-4785-A975-330FDC1788EE}" type="presOf" srcId="{05780E2D-13A2-450C-9465-27ED9B88836B}" destId="{D800778E-640E-4D23-9050-D9F4974EAD15}" srcOrd="0" destOrd="0" presId="urn:microsoft.com/office/officeart/2005/8/layout/vList5"/>
    <dgm:cxn modelId="{77378EC8-9C03-4AE6-A603-054C53F210C4}" type="presOf" srcId="{8AAFB991-E30E-4AD0-A1B2-FEDC33B00E50}" destId="{840FBF13-1287-43D8-946C-ED54C87BEB53}" srcOrd="0" destOrd="0" presId="urn:microsoft.com/office/officeart/2005/8/layout/vList5"/>
    <dgm:cxn modelId="{6EE83066-B268-4C18-8CBB-A3896C409F8A}" type="presOf" srcId="{DE8A0A87-5EFA-40C4-BFE3-EC61859DF17A}" destId="{41532A9B-9491-47D7-9ADC-B970227DFE14}" srcOrd="0" destOrd="0" presId="urn:microsoft.com/office/officeart/2005/8/layout/vList5"/>
    <dgm:cxn modelId="{F967D299-BFBF-422B-AD5E-F1D4F05E0C02}" srcId="{0BCBC326-298B-477F-BDC3-A38BCC907B34}" destId="{FDF9E1C5-F693-4A02-AD3D-D3FCD55EC724}" srcOrd="2" destOrd="0" parTransId="{88144ADA-897C-468E-A74A-2D57A6D2DC93}" sibTransId="{069D72E3-8F9B-4D13-BB46-E6B407E70563}"/>
    <dgm:cxn modelId="{16871B11-EC55-4A18-B187-61B6755A8EAB}" srcId="{0BCBC326-298B-477F-BDC3-A38BCC907B34}" destId="{05780E2D-13A2-450C-9465-27ED9B88836B}" srcOrd="1" destOrd="0" parTransId="{2D99F74E-A75F-489B-B4B5-08B229EF8607}" sibTransId="{BAADD1B0-A437-4711-804F-962EE4171324}"/>
    <dgm:cxn modelId="{C6DBCE9B-9DF9-44F5-9C4C-410074BC1333}" type="presParOf" srcId="{9C85C112-4489-412F-A701-FF14CFE2AF88}" destId="{4D713B91-6335-4057-B32B-9A1698D8576E}" srcOrd="0" destOrd="0" presId="urn:microsoft.com/office/officeart/2005/8/layout/vList5"/>
    <dgm:cxn modelId="{29CC6964-5782-4B63-96BD-6F8D0CDF6245}" type="presParOf" srcId="{4D713B91-6335-4057-B32B-9A1698D8576E}" destId="{41532A9B-9491-47D7-9ADC-B970227DFE14}" srcOrd="0" destOrd="0" presId="urn:microsoft.com/office/officeart/2005/8/layout/vList5"/>
    <dgm:cxn modelId="{D6CEEA0D-8D4A-4A5B-965C-DD0D4B3F4D20}" type="presParOf" srcId="{9C85C112-4489-412F-A701-FF14CFE2AF88}" destId="{027EF526-B1B1-4DDB-B93E-304B5CCC6754}" srcOrd="1" destOrd="0" presId="urn:microsoft.com/office/officeart/2005/8/layout/vList5"/>
    <dgm:cxn modelId="{BCFAD2BD-0064-4FEA-AF1E-9C1D79E86787}" type="presParOf" srcId="{9C85C112-4489-412F-A701-FF14CFE2AF88}" destId="{685F3D6B-3128-4140-8CD7-42338A554773}" srcOrd="2" destOrd="0" presId="urn:microsoft.com/office/officeart/2005/8/layout/vList5"/>
    <dgm:cxn modelId="{39ED26D2-CFF5-471F-9EC3-C3B1CDDA604A}" type="presParOf" srcId="{685F3D6B-3128-4140-8CD7-42338A554773}" destId="{D800778E-640E-4D23-9050-D9F4974EAD15}" srcOrd="0" destOrd="0" presId="urn:microsoft.com/office/officeart/2005/8/layout/vList5"/>
    <dgm:cxn modelId="{CCAD9A00-D0B6-44B7-8AE9-DB21BB3432CC}" type="presParOf" srcId="{9C85C112-4489-412F-A701-FF14CFE2AF88}" destId="{C1743690-AED8-4714-8A68-8082639CA437}" srcOrd="3" destOrd="0" presId="urn:microsoft.com/office/officeart/2005/8/layout/vList5"/>
    <dgm:cxn modelId="{9E014C0E-599D-48C4-BCD7-DE18E80BDE9B}" type="presParOf" srcId="{9C85C112-4489-412F-A701-FF14CFE2AF88}" destId="{A35EB843-1462-4B9B-92D9-3383C104E8F5}" srcOrd="4" destOrd="0" presId="urn:microsoft.com/office/officeart/2005/8/layout/vList5"/>
    <dgm:cxn modelId="{5738ED15-F8D6-40A2-9FEB-710AD63F412A}" type="presParOf" srcId="{A35EB843-1462-4B9B-92D9-3383C104E8F5}" destId="{EDD6996D-60AB-4902-9E8D-4FB3017F7A60}" srcOrd="0" destOrd="0" presId="urn:microsoft.com/office/officeart/2005/8/layout/vList5"/>
    <dgm:cxn modelId="{7CC2D42B-1D1F-473A-9DDE-C94CD9ED941B}" type="presParOf" srcId="{9C85C112-4489-412F-A701-FF14CFE2AF88}" destId="{A5127E13-2AC4-4E63-AC19-EC45CAFE4875}" srcOrd="5" destOrd="0" presId="urn:microsoft.com/office/officeart/2005/8/layout/vList5"/>
    <dgm:cxn modelId="{8C27E297-5CD3-43B2-B79C-3CC9DED36F26}" type="presParOf" srcId="{9C85C112-4489-412F-A701-FF14CFE2AF88}" destId="{D12979FF-2C12-42D0-A6B6-87ED5B06190F}" srcOrd="6" destOrd="0" presId="urn:microsoft.com/office/officeart/2005/8/layout/vList5"/>
    <dgm:cxn modelId="{3B8AB51E-E795-4A8F-BF63-5CB6FDE00A41}" type="presParOf" srcId="{D12979FF-2C12-42D0-A6B6-87ED5B06190F}" destId="{840FBF13-1287-43D8-946C-ED54C87BEB53}" srcOrd="0" destOrd="0" presId="urn:microsoft.com/office/officeart/2005/8/layout/vList5"/>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F44BE025-F4F9-4DE6-BFBC-9B3DDE1400FF}" type="doc">
      <dgm:prSet loTypeId="urn:microsoft.com/office/officeart/2005/8/layout/target3" loCatId="relationship" qsTypeId="urn:microsoft.com/office/officeart/2005/8/quickstyle/simple1#66" qsCatId="simple" csTypeId="urn:microsoft.com/office/officeart/2005/8/colors/accent1_2#55" csCatId="accent1"/>
      <dgm:spPr/>
      <dgm:t>
        <a:bodyPr/>
        <a:lstStyle/>
        <a:p>
          <a:endParaRPr lang="it-IT"/>
        </a:p>
      </dgm:t>
    </dgm:pt>
    <dgm:pt modelId="{CF7B56FE-D427-42C4-9174-A9EB4C64CC15}">
      <dgm:prSet custT="1"/>
      <dgm:spPr/>
      <dgm:t>
        <a:bodyPr/>
        <a:lstStyle/>
        <a:p>
          <a:pPr rtl="0"/>
          <a:r>
            <a:rPr lang="it-IT" sz="2400" b="1" baseline="0" dirty="0" smtClean="0">
              <a:solidFill>
                <a:srgbClr val="0070C0"/>
              </a:solidFill>
              <a:latin typeface="Verdana" pitchFamily="34" charset="0"/>
              <a:ea typeface="Verdana" pitchFamily="34" charset="0"/>
              <a:cs typeface="Verdana" pitchFamily="34" charset="0"/>
            </a:rPr>
            <a:t>Le risorse ci sono: usiamole bene!</a:t>
          </a:r>
          <a:endParaRPr lang="it-IT" sz="2400" b="1" baseline="0" dirty="0">
            <a:solidFill>
              <a:srgbClr val="0070C0"/>
            </a:solidFill>
            <a:latin typeface="Verdana" pitchFamily="34" charset="0"/>
            <a:ea typeface="Verdana" pitchFamily="34" charset="0"/>
            <a:cs typeface="Verdana" pitchFamily="34" charset="0"/>
          </a:endParaRPr>
        </a:p>
      </dgm:t>
    </dgm:pt>
    <dgm:pt modelId="{8F7E9703-DF9B-48C7-96BF-9718C6C477C0}" type="parTrans" cxnId="{4724EA02-CF81-4AEE-A920-0ABBC9207220}">
      <dgm:prSet/>
      <dgm:spPr/>
      <dgm:t>
        <a:bodyPr/>
        <a:lstStyle/>
        <a:p>
          <a:endParaRPr lang="it-IT"/>
        </a:p>
      </dgm:t>
    </dgm:pt>
    <dgm:pt modelId="{9A366A33-8491-4066-B483-78062D4827BB}" type="sibTrans" cxnId="{4724EA02-CF81-4AEE-A920-0ABBC9207220}">
      <dgm:prSet/>
      <dgm:spPr/>
      <dgm:t>
        <a:bodyPr/>
        <a:lstStyle/>
        <a:p>
          <a:endParaRPr lang="it-IT"/>
        </a:p>
      </dgm:t>
    </dgm:pt>
    <dgm:pt modelId="{4BAEAD05-7D12-4FB4-8138-630418AC176E}" type="pres">
      <dgm:prSet presAssocID="{F44BE025-F4F9-4DE6-BFBC-9B3DDE1400FF}" presName="Name0" presStyleCnt="0">
        <dgm:presLayoutVars>
          <dgm:chMax val="7"/>
          <dgm:dir/>
          <dgm:animLvl val="lvl"/>
          <dgm:resizeHandles val="exact"/>
        </dgm:presLayoutVars>
      </dgm:prSet>
      <dgm:spPr/>
      <dgm:t>
        <a:bodyPr/>
        <a:lstStyle/>
        <a:p>
          <a:endParaRPr lang="it-IT"/>
        </a:p>
      </dgm:t>
    </dgm:pt>
    <dgm:pt modelId="{709A0DFE-8814-4E2E-AF69-6D19AAB174AC}" type="pres">
      <dgm:prSet presAssocID="{CF7B56FE-D427-42C4-9174-A9EB4C64CC15}" presName="circle1" presStyleLbl="node1" presStyleIdx="0" presStyleCnt="1"/>
      <dgm:spPr/>
    </dgm:pt>
    <dgm:pt modelId="{C05FF96F-9F71-4E57-ADB4-2CA6A596B979}" type="pres">
      <dgm:prSet presAssocID="{CF7B56FE-D427-42C4-9174-A9EB4C64CC15}" presName="space" presStyleCnt="0"/>
      <dgm:spPr/>
    </dgm:pt>
    <dgm:pt modelId="{C88E4FDC-1D53-49A0-BD25-B3D0FFDD3241}" type="pres">
      <dgm:prSet presAssocID="{CF7B56FE-D427-42C4-9174-A9EB4C64CC15}" presName="rect1" presStyleLbl="alignAcc1" presStyleIdx="0" presStyleCnt="1"/>
      <dgm:spPr/>
      <dgm:t>
        <a:bodyPr/>
        <a:lstStyle/>
        <a:p>
          <a:endParaRPr lang="it-IT"/>
        </a:p>
      </dgm:t>
    </dgm:pt>
    <dgm:pt modelId="{E587C8B5-EF95-4BA1-91BA-686931CCC21A}" type="pres">
      <dgm:prSet presAssocID="{CF7B56FE-D427-42C4-9174-A9EB4C64CC15}" presName="rect1ParTxNoCh" presStyleLbl="alignAcc1" presStyleIdx="0" presStyleCnt="1">
        <dgm:presLayoutVars>
          <dgm:chMax val="1"/>
          <dgm:bulletEnabled val="1"/>
        </dgm:presLayoutVars>
      </dgm:prSet>
      <dgm:spPr/>
      <dgm:t>
        <a:bodyPr/>
        <a:lstStyle/>
        <a:p>
          <a:endParaRPr lang="it-IT"/>
        </a:p>
      </dgm:t>
    </dgm:pt>
  </dgm:ptLst>
  <dgm:cxnLst>
    <dgm:cxn modelId="{389A47F8-E410-48CE-9990-E4D1D82D53C8}" type="presOf" srcId="{F44BE025-F4F9-4DE6-BFBC-9B3DDE1400FF}" destId="{4BAEAD05-7D12-4FB4-8138-630418AC176E}" srcOrd="0" destOrd="0" presId="urn:microsoft.com/office/officeart/2005/8/layout/target3"/>
    <dgm:cxn modelId="{4724EA02-CF81-4AEE-A920-0ABBC9207220}" srcId="{F44BE025-F4F9-4DE6-BFBC-9B3DDE1400FF}" destId="{CF7B56FE-D427-42C4-9174-A9EB4C64CC15}" srcOrd="0" destOrd="0" parTransId="{8F7E9703-DF9B-48C7-96BF-9718C6C477C0}" sibTransId="{9A366A33-8491-4066-B483-78062D4827BB}"/>
    <dgm:cxn modelId="{649CF24A-91D5-452A-8E9B-EA9E804D6FDC}" type="presOf" srcId="{CF7B56FE-D427-42C4-9174-A9EB4C64CC15}" destId="{E587C8B5-EF95-4BA1-91BA-686931CCC21A}" srcOrd="1" destOrd="0" presId="urn:microsoft.com/office/officeart/2005/8/layout/target3"/>
    <dgm:cxn modelId="{62C7A29C-5FE2-4C4C-8885-940EF7FDD4DF}" type="presOf" srcId="{CF7B56FE-D427-42C4-9174-A9EB4C64CC15}" destId="{C88E4FDC-1D53-49A0-BD25-B3D0FFDD3241}" srcOrd="0" destOrd="0" presId="urn:microsoft.com/office/officeart/2005/8/layout/target3"/>
    <dgm:cxn modelId="{A830892A-136F-4617-8414-CDE3FAD83F7A}" type="presParOf" srcId="{4BAEAD05-7D12-4FB4-8138-630418AC176E}" destId="{709A0DFE-8814-4E2E-AF69-6D19AAB174AC}" srcOrd="0" destOrd="0" presId="urn:microsoft.com/office/officeart/2005/8/layout/target3"/>
    <dgm:cxn modelId="{B76FCC48-2678-43DF-82A1-F38614C676AF}" type="presParOf" srcId="{4BAEAD05-7D12-4FB4-8138-630418AC176E}" destId="{C05FF96F-9F71-4E57-ADB4-2CA6A596B979}" srcOrd="1" destOrd="0" presId="urn:microsoft.com/office/officeart/2005/8/layout/target3"/>
    <dgm:cxn modelId="{E9070948-0A0E-4B26-BA6C-56D93ED54D30}" type="presParOf" srcId="{4BAEAD05-7D12-4FB4-8138-630418AC176E}" destId="{C88E4FDC-1D53-49A0-BD25-B3D0FFDD3241}" srcOrd="2" destOrd="0" presId="urn:microsoft.com/office/officeart/2005/8/layout/target3"/>
    <dgm:cxn modelId="{3AF8F7C3-0495-4D55-93B5-F2DCE233FE96}" type="presParOf" srcId="{4BAEAD05-7D12-4FB4-8138-630418AC176E}" destId="{E587C8B5-EF95-4BA1-91BA-686931CCC21A}"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157A13DD-A3C7-42E9-A80C-B800C65419F2}" type="doc">
      <dgm:prSet loTypeId="urn:microsoft.com/office/officeart/2005/8/layout/lProcess3" loCatId="process" qsTypeId="urn:microsoft.com/office/officeart/2005/8/quickstyle/simple1#67" qsCatId="simple" csTypeId="urn:microsoft.com/office/officeart/2005/8/colors/accent1_2#56" csCatId="accent1" phldr="1"/>
      <dgm:spPr/>
      <dgm:t>
        <a:bodyPr/>
        <a:lstStyle/>
        <a:p>
          <a:endParaRPr lang="it-IT"/>
        </a:p>
      </dgm:t>
    </dgm:pt>
    <dgm:pt modelId="{CADBDB79-8A8D-48BA-A930-E8A59F90AC5B}">
      <dgm:prSet custT="1"/>
      <dgm:spPr/>
      <dgm:t>
        <a:bodyPr/>
        <a:lstStyle/>
        <a:p>
          <a:pPr rtl="0"/>
          <a:r>
            <a:rPr lang="it-IT" sz="1200" dirty="0" smtClean="0">
              <a:latin typeface="Verdana" pitchFamily="34" charset="0"/>
              <a:ea typeface="Verdana" pitchFamily="34" charset="0"/>
              <a:cs typeface="Verdana" pitchFamily="34" charset="0"/>
            </a:rPr>
            <a:t>Non rinunciamo alla ricerca di ulteriori risorse. In particolare, all’applicazione piena del Decreto Terremoto del 2009, nella parte sulla ricostruzione e in quella sullo sviluppo (Master </a:t>
          </a:r>
          <a:r>
            <a:rPr lang="it-IT" sz="1200" dirty="0" err="1" smtClean="0">
              <a:latin typeface="Verdana" pitchFamily="34" charset="0"/>
              <a:ea typeface="Verdana" pitchFamily="34" charset="0"/>
              <a:cs typeface="Verdana" pitchFamily="34" charset="0"/>
            </a:rPr>
            <a:t>Plan</a:t>
          </a:r>
          <a:r>
            <a:rPr lang="it-IT" sz="1200" dirty="0" smtClean="0">
              <a:latin typeface="Verdana" pitchFamily="34" charset="0"/>
              <a:ea typeface="Verdana" pitchFamily="34" charset="0"/>
              <a:cs typeface="Verdana" pitchFamily="34" charset="0"/>
            </a:rPr>
            <a:t>). Ma le risorse europee + quelle nazionali che siamo riusciti a sbloccare sono ingenti. La priorità diventa spenderle bene. Ciò significa:</a:t>
          </a:r>
          <a:endParaRPr lang="it-IT" sz="1200" dirty="0">
            <a:latin typeface="Verdana" pitchFamily="34" charset="0"/>
            <a:ea typeface="Verdana" pitchFamily="34" charset="0"/>
            <a:cs typeface="Verdana" pitchFamily="34" charset="0"/>
          </a:endParaRPr>
        </a:p>
      </dgm:t>
    </dgm:pt>
    <dgm:pt modelId="{1E4203B9-099E-4418-9B06-D898352F8E61}" type="parTrans" cxnId="{F4764C2D-119F-455C-8981-0A70897AE537}">
      <dgm:prSet/>
      <dgm:spPr/>
      <dgm:t>
        <a:bodyPr/>
        <a:lstStyle/>
        <a:p>
          <a:endParaRPr lang="it-IT"/>
        </a:p>
      </dgm:t>
    </dgm:pt>
    <dgm:pt modelId="{2B155C0C-DDA1-44AB-8F88-3E60C4C68B6A}" type="sibTrans" cxnId="{F4764C2D-119F-455C-8981-0A70897AE537}">
      <dgm:prSet/>
      <dgm:spPr/>
      <dgm:t>
        <a:bodyPr/>
        <a:lstStyle/>
        <a:p>
          <a:endParaRPr lang="it-IT"/>
        </a:p>
      </dgm:t>
    </dgm:pt>
    <dgm:pt modelId="{3304496F-5A08-4155-BB58-90473515D998}">
      <dgm:prSet custT="1"/>
      <dgm:spPr/>
      <dgm:t>
        <a:bodyPr/>
        <a:lstStyle/>
        <a:p>
          <a:pPr rtl="0"/>
          <a:r>
            <a:rPr lang="it-IT" sz="1800" dirty="0" smtClean="0">
              <a:latin typeface="Verdana" pitchFamily="34" charset="0"/>
              <a:ea typeface="Verdana" pitchFamily="34" charset="0"/>
              <a:cs typeface="Verdana" pitchFamily="34" charset="0"/>
            </a:rPr>
            <a:t>Recuperare </a:t>
          </a:r>
          <a:r>
            <a:rPr lang="it-IT" sz="1800" b="1" dirty="0" smtClean="0">
              <a:latin typeface="Verdana" pitchFamily="34" charset="0"/>
              <a:ea typeface="Verdana" pitchFamily="34" charset="0"/>
              <a:cs typeface="Verdana" pitchFamily="34" charset="0"/>
            </a:rPr>
            <a:t>l’unitarietà della programmazione </a:t>
          </a:r>
          <a:r>
            <a:rPr lang="it-IT" sz="1800" dirty="0" smtClean="0">
              <a:latin typeface="Verdana" pitchFamily="34" charset="0"/>
              <a:ea typeface="Verdana" pitchFamily="34" charset="0"/>
              <a:cs typeface="Verdana" pitchFamily="34" charset="0"/>
            </a:rPr>
            <a:t>(per quanto possibile)</a:t>
          </a:r>
          <a:endParaRPr lang="it-IT" sz="1800" dirty="0">
            <a:latin typeface="Verdana" pitchFamily="34" charset="0"/>
            <a:ea typeface="Verdana" pitchFamily="34" charset="0"/>
            <a:cs typeface="Verdana" pitchFamily="34" charset="0"/>
          </a:endParaRPr>
        </a:p>
      </dgm:t>
    </dgm:pt>
    <dgm:pt modelId="{0956148C-1896-4EE1-A34B-30E68C3E12D8}" type="parTrans" cxnId="{4A55EF04-C8D7-45FC-828A-6AF47A093AB0}">
      <dgm:prSet/>
      <dgm:spPr/>
      <dgm:t>
        <a:bodyPr/>
        <a:lstStyle/>
        <a:p>
          <a:endParaRPr lang="it-IT"/>
        </a:p>
      </dgm:t>
    </dgm:pt>
    <dgm:pt modelId="{0C05301E-1686-4A36-B6D8-F8FC757F759D}" type="sibTrans" cxnId="{4A55EF04-C8D7-45FC-828A-6AF47A093AB0}">
      <dgm:prSet/>
      <dgm:spPr/>
      <dgm:t>
        <a:bodyPr/>
        <a:lstStyle/>
        <a:p>
          <a:endParaRPr lang="it-IT"/>
        </a:p>
      </dgm:t>
    </dgm:pt>
    <dgm:pt modelId="{179DBE14-B960-4414-8969-967BAF794C9F}">
      <dgm:prSet custT="1"/>
      <dgm:spPr/>
      <dgm:t>
        <a:bodyPr/>
        <a:lstStyle/>
        <a:p>
          <a:pPr rtl="0"/>
          <a:r>
            <a:rPr lang="it-IT" sz="1800" b="1" dirty="0" smtClean="0">
              <a:latin typeface="Verdana" pitchFamily="34" charset="0"/>
              <a:ea typeface="Verdana" pitchFamily="34" charset="0"/>
              <a:cs typeface="Verdana" pitchFamily="34" charset="0"/>
            </a:rPr>
            <a:t>Attualizzare la programmazione, che fu impostata prima della crisi e che ora deve aiutare a fronteggiare la crisi</a:t>
          </a:r>
          <a:endParaRPr lang="it-IT" sz="1800" b="1" dirty="0">
            <a:latin typeface="Verdana" pitchFamily="34" charset="0"/>
            <a:ea typeface="Verdana" pitchFamily="34" charset="0"/>
            <a:cs typeface="Verdana" pitchFamily="34" charset="0"/>
          </a:endParaRPr>
        </a:p>
      </dgm:t>
    </dgm:pt>
    <dgm:pt modelId="{78641CD8-A655-4A44-8905-E4D6C726287C}" type="parTrans" cxnId="{0996B93E-0796-4DB6-BE22-151FB6099E06}">
      <dgm:prSet/>
      <dgm:spPr/>
      <dgm:t>
        <a:bodyPr/>
        <a:lstStyle/>
        <a:p>
          <a:endParaRPr lang="it-IT"/>
        </a:p>
      </dgm:t>
    </dgm:pt>
    <dgm:pt modelId="{B8B11ABC-0106-4003-A17D-B61949BFC6C8}" type="sibTrans" cxnId="{0996B93E-0796-4DB6-BE22-151FB6099E06}">
      <dgm:prSet/>
      <dgm:spPr/>
      <dgm:t>
        <a:bodyPr/>
        <a:lstStyle/>
        <a:p>
          <a:endParaRPr lang="it-IT"/>
        </a:p>
      </dgm:t>
    </dgm:pt>
    <dgm:pt modelId="{099EE4C9-B6F3-4008-B161-72F972494DFB}">
      <dgm:prSet custT="1"/>
      <dgm:spPr/>
      <dgm:t>
        <a:bodyPr/>
        <a:lstStyle/>
        <a:p>
          <a:pPr rtl="0"/>
          <a:r>
            <a:rPr lang="it-IT" sz="1600" dirty="0" smtClean="0">
              <a:latin typeface="Verdana" pitchFamily="34" charset="0"/>
              <a:ea typeface="Verdana" pitchFamily="34" charset="0"/>
              <a:cs typeface="Verdana" pitchFamily="34" charset="0"/>
            </a:rPr>
            <a:t>Rimodulando e riprogrammando le risorse a questo fine (considerando che l’Abruzzo ha conservato la sovranità sul suo FAS e ora può programmare i 100 milioni “di Barca”)</a:t>
          </a:r>
          <a:endParaRPr lang="it-IT" sz="1600" dirty="0">
            <a:latin typeface="Verdana" pitchFamily="34" charset="0"/>
            <a:ea typeface="Verdana" pitchFamily="34" charset="0"/>
            <a:cs typeface="Verdana" pitchFamily="34" charset="0"/>
          </a:endParaRPr>
        </a:p>
      </dgm:t>
    </dgm:pt>
    <dgm:pt modelId="{05597C3F-A0A2-4CAA-A9B5-FD913EB5738E}" type="parTrans" cxnId="{6257BD47-AF0D-4773-832C-C90E5FA705D7}">
      <dgm:prSet/>
      <dgm:spPr/>
      <dgm:t>
        <a:bodyPr/>
        <a:lstStyle/>
        <a:p>
          <a:endParaRPr lang="it-IT"/>
        </a:p>
      </dgm:t>
    </dgm:pt>
    <dgm:pt modelId="{FED7FABA-A859-4FD4-AE6E-9500C8070CD9}" type="sibTrans" cxnId="{6257BD47-AF0D-4773-832C-C90E5FA705D7}">
      <dgm:prSet/>
      <dgm:spPr/>
      <dgm:t>
        <a:bodyPr/>
        <a:lstStyle/>
        <a:p>
          <a:endParaRPr lang="it-IT"/>
        </a:p>
      </dgm:t>
    </dgm:pt>
    <dgm:pt modelId="{D95E45FD-035C-4DDC-97D7-4F67EF24157A}" type="pres">
      <dgm:prSet presAssocID="{157A13DD-A3C7-42E9-A80C-B800C65419F2}" presName="Name0" presStyleCnt="0">
        <dgm:presLayoutVars>
          <dgm:chPref val="3"/>
          <dgm:dir/>
          <dgm:animLvl val="lvl"/>
          <dgm:resizeHandles/>
        </dgm:presLayoutVars>
      </dgm:prSet>
      <dgm:spPr/>
      <dgm:t>
        <a:bodyPr/>
        <a:lstStyle/>
        <a:p>
          <a:endParaRPr lang="it-IT"/>
        </a:p>
      </dgm:t>
    </dgm:pt>
    <dgm:pt modelId="{BAB9BA72-0984-4F80-BD05-B05820913EC8}" type="pres">
      <dgm:prSet presAssocID="{CADBDB79-8A8D-48BA-A930-E8A59F90AC5B}" presName="horFlow" presStyleCnt="0"/>
      <dgm:spPr/>
    </dgm:pt>
    <dgm:pt modelId="{D1D7BE1B-181A-45B5-9930-7DA842E68B8A}" type="pres">
      <dgm:prSet presAssocID="{CADBDB79-8A8D-48BA-A930-E8A59F90AC5B}" presName="bigChev" presStyleLbl="node1" presStyleIdx="0" presStyleCnt="4" custScaleX="231395"/>
      <dgm:spPr/>
      <dgm:t>
        <a:bodyPr/>
        <a:lstStyle/>
        <a:p>
          <a:endParaRPr lang="it-IT"/>
        </a:p>
      </dgm:t>
    </dgm:pt>
    <dgm:pt modelId="{1C900AAB-A171-4EB3-B3A1-9280C4085F70}" type="pres">
      <dgm:prSet presAssocID="{CADBDB79-8A8D-48BA-A930-E8A59F90AC5B}" presName="vSp" presStyleCnt="0"/>
      <dgm:spPr/>
    </dgm:pt>
    <dgm:pt modelId="{30437C1F-4851-48C7-BCAC-A4C9F60051F1}" type="pres">
      <dgm:prSet presAssocID="{3304496F-5A08-4155-BB58-90473515D998}" presName="horFlow" presStyleCnt="0"/>
      <dgm:spPr/>
    </dgm:pt>
    <dgm:pt modelId="{FBC722CA-4E77-4F14-B3D9-0275C1751EED}" type="pres">
      <dgm:prSet presAssocID="{3304496F-5A08-4155-BB58-90473515D998}" presName="bigChev" presStyleLbl="node1" presStyleIdx="1" presStyleCnt="4" custScaleX="195609"/>
      <dgm:spPr/>
      <dgm:t>
        <a:bodyPr/>
        <a:lstStyle/>
        <a:p>
          <a:endParaRPr lang="it-IT"/>
        </a:p>
      </dgm:t>
    </dgm:pt>
    <dgm:pt modelId="{24945932-6B16-4638-8013-D7523F5F7BC7}" type="pres">
      <dgm:prSet presAssocID="{3304496F-5A08-4155-BB58-90473515D998}" presName="vSp" presStyleCnt="0"/>
      <dgm:spPr/>
    </dgm:pt>
    <dgm:pt modelId="{CEB91A4D-DDE7-4275-A9A1-BBCB56999577}" type="pres">
      <dgm:prSet presAssocID="{179DBE14-B960-4414-8969-967BAF794C9F}" presName="horFlow" presStyleCnt="0"/>
      <dgm:spPr/>
    </dgm:pt>
    <dgm:pt modelId="{8F2B089B-F7E0-4313-98FE-FAA4E1E30703}" type="pres">
      <dgm:prSet presAssocID="{179DBE14-B960-4414-8969-967BAF794C9F}" presName="bigChev" presStyleLbl="node1" presStyleIdx="2" presStyleCnt="4" custScaleX="194040"/>
      <dgm:spPr/>
      <dgm:t>
        <a:bodyPr/>
        <a:lstStyle/>
        <a:p>
          <a:endParaRPr lang="it-IT"/>
        </a:p>
      </dgm:t>
    </dgm:pt>
    <dgm:pt modelId="{89DA36A6-3D42-4BFA-869D-005665D53198}" type="pres">
      <dgm:prSet presAssocID="{179DBE14-B960-4414-8969-967BAF794C9F}" presName="vSp" presStyleCnt="0"/>
      <dgm:spPr/>
    </dgm:pt>
    <dgm:pt modelId="{CE3D0CF3-50DB-4953-8D66-BEDB5EA780FE}" type="pres">
      <dgm:prSet presAssocID="{099EE4C9-B6F3-4008-B161-72F972494DFB}" presName="horFlow" presStyleCnt="0"/>
      <dgm:spPr/>
    </dgm:pt>
    <dgm:pt modelId="{3757C878-65F1-4D24-9AA7-7F4ED6253CF4}" type="pres">
      <dgm:prSet presAssocID="{099EE4C9-B6F3-4008-B161-72F972494DFB}" presName="bigChev" presStyleLbl="node1" presStyleIdx="3" presStyleCnt="4" custScaleX="194824"/>
      <dgm:spPr/>
      <dgm:t>
        <a:bodyPr/>
        <a:lstStyle/>
        <a:p>
          <a:endParaRPr lang="it-IT"/>
        </a:p>
      </dgm:t>
    </dgm:pt>
  </dgm:ptLst>
  <dgm:cxnLst>
    <dgm:cxn modelId="{25197E08-7943-42A4-A220-769773396CFE}" type="presOf" srcId="{179DBE14-B960-4414-8969-967BAF794C9F}" destId="{8F2B089B-F7E0-4313-98FE-FAA4E1E30703}" srcOrd="0" destOrd="0" presId="urn:microsoft.com/office/officeart/2005/8/layout/lProcess3"/>
    <dgm:cxn modelId="{0996B93E-0796-4DB6-BE22-151FB6099E06}" srcId="{157A13DD-A3C7-42E9-A80C-B800C65419F2}" destId="{179DBE14-B960-4414-8969-967BAF794C9F}" srcOrd="2" destOrd="0" parTransId="{78641CD8-A655-4A44-8905-E4D6C726287C}" sibTransId="{B8B11ABC-0106-4003-A17D-B61949BFC6C8}"/>
    <dgm:cxn modelId="{568594B5-D2A5-4DA2-9682-E2E8A6FCCC63}" type="presOf" srcId="{157A13DD-A3C7-42E9-A80C-B800C65419F2}" destId="{D95E45FD-035C-4DDC-97D7-4F67EF24157A}" srcOrd="0" destOrd="0" presId="urn:microsoft.com/office/officeart/2005/8/layout/lProcess3"/>
    <dgm:cxn modelId="{D0266AAA-1498-41A9-AC9F-7153292B2F08}" type="presOf" srcId="{3304496F-5A08-4155-BB58-90473515D998}" destId="{FBC722CA-4E77-4F14-B3D9-0275C1751EED}" srcOrd="0" destOrd="0" presId="urn:microsoft.com/office/officeart/2005/8/layout/lProcess3"/>
    <dgm:cxn modelId="{4A55EF04-C8D7-45FC-828A-6AF47A093AB0}" srcId="{157A13DD-A3C7-42E9-A80C-B800C65419F2}" destId="{3304496F-5A08-4155-BB58-90473515D998}" srcOrd="1" destOrd="0" parTransId="{0956148C-1896-4EE1-A34B-30E68C3E12D8}" sibTransId="{0C05301E-1686-4A36-B6D8-F8FC757F759D}"/>
    <dgm:cxn modelId="{F4764C2D-119F-455C-8981-0A70897AE537}" srcId="{157A13DD-A3C7-42E9-A80C-B800C65419F2}" destId="{CADBDB79-8A8D-48BA-A930-E8A59F90AC5B}" srcOrd="0" destOrd="0" parTransId="{1E4203B9-099E-4418-9B06-D898352F8E61}" sibTransId="{2B155C0C-DDA1-44AB-8F88-3E60C4C68B6A}"/>
    <dgm:cxn modelId="{230D82DD-5D79-4D83-8173-DF72F582727C}" type="presOf" srcId="{099EE4C9-B6F3-4008-B161-72F972494DFB}" destId="{3757C878-65F1-4D24-9AA7-7F4ED6253CF4}" srcOrd="0" destOrd="0" presId="urn:microsoft.com/office/officeart/2005/8/layout/lProcess3"/>
    <dgm:cxn modelId="{6257BD47-AF0D-4773-832C-C90E5FA705D7}" srcId="{157A13DD-A3C7-42E9-A80C-B800C65419F2}" destId="{099EE4C9-B6F3-4008-B161-72F972494DFB}" srcOrd="3" destOrd="0" parTransId="{05597C3F-A0A2-4CAA-A9B5-FD913EB5738E}" sibTransId="{FED7FABA-A859-4FD4-AE6E-9500C8070CD9}"/>
    <dgm:cxn modelId="{44F2A542-F960-434F-83D2-3C5239D361A6}" type="presOf" srcId="{CADBDB79-8A8D-48BA-A930-E8A59F90AC5B}" destId="{D1D7BE1B-181A-45B5-9930-7DA842E68B8A}" srcOrd="0" destOrd="0" presId="urn:microsoft.com/office/officeart/2005/8/layout/lProcess3"/>
    <dgm:cxn modelId="{646F4518-1057-40DB-B3A8-39D29878246C}" type="presParOf" srcId="{D95E45FD-035C-4DDC-97D7-4F67EF24157A}" destId="{BAB9BA72-0984-4F80-BD05-B05820913EC8}" srcOrd="0" destOrd="0" presId="urn:microsoft.com/office/officeart/2005/8/layout/lProcess3"/>
    <dgm:cxn modelId="{3AA8CCE1-13DE-43EF-B55F-32F980AB5A5F}" type="presParOf" srcId="{BAB9BA72-0984-4F80-BD05-B05820913EC8}" destId="{D1D7BE1B-181A-45B5-9930-7DA842E68B8A}" srcOrd="0" destOrd="0" presId="urn:microsoft.com/office/officeart/2005/8/layout/lProcess3"/>
    <dgm:cxn modelId="{2E1AD514-B967-4B6D-B905-AA09A7C31A7C}" type="presParOf" srcId="{D95E45FD-035C-4DDC-97D7-4F67EF24157A}" destId="{1C900AAB-A171-4EB3-B3A1-9280C4085F70}" srcOrd="1" destOrd="0" presId="urn:microsoft.com/office/officeart/2005/8/layout/lProcess3"/>
    <dgm:cxn modelId="{9455123A-2833-44D8-AF1B-D18E87AD49AF}" type="presParOf" srcId="{D95E45FD-035C-4DDC-97D7-4F67EF24157A}" destId="{30437C1F-4851-48C7-BCAC-A4C9F60051F1}" srcOrd="2" destOrd="0" presId="urn:microsoft.com/office/officeart/2005/8/layout/lProcess3"/>
    <dgm:cxn modelId="{767E33BE-4F54-4999-BDFA-18368405620B}" type="presParOf" srcId="{30437C1F-4851-48C7-BCAC-A4C9F60051F1}" destId="{FBC722CA-4E77-4F14-B3D9-0275C1751EED}" srcOrd="0" destOrd="0" presId="urn:microsoft.com/office/officeart/2005/8/layout/lProcess3"/>
    <dgm:cxn modelId="{8DE01DD5-D7DC-46D4-A11C-2E76CAA5533A}" type="presParOf" srcId="{D95E45FD-035C-4DDC-97D7-4F67EF24157A}" destId="{24945932-6B16-4638-8013-D7523F5F7BC7}" srcOrd="3" destOrd="0" presId="urn:microsoft.com/office/officeart/2005/8/layout/lProcess3"/>
    <dgm:cxn modelId="{410DE1C6-F9A4-4F7D-90B0-E831D29CE6C2}" type="presParOf" srcId="{D95E45FD-035C-4DDC-97D7-4F67EF24157A}" destId="{CEB91A4D-DDE7-4275-A9A1-BBCB56999577}" srcOrd="4" destOrd="0" presId="urn:microsoft.com/office/officeart/2005/8/layout/lProcess3"/>
    <dgm:cxn modelId="{B65D8CA5-DD2D-4262-9F39-92B06B68DB9F}" type="presParOf" srcId="{CEB91A4D-DDE7-4275-A9A1-BBCB56999577}" destId="{8F2B089B-F7E0-4313-98FE-FAA4E1E30703}" srcOrd="0" destOrd="0" presId="urn:microsoft.com/office/officeart/2005/8/layout/lProcess3"/>
    <dgm:cxn modelId="{AB0BABAB-DC72-4ED5-82E5-91F1009BB52F}" type="presParOf" srcId="{D95E45FD-035C-4DDC-97D7-4F67EF24157A}" destId="{89DA36A6-3D42-4BFA-869D-005665D53198}" srcOrd="5" destOrd="0" presId="urn:microsoft.com/office/officeart/2005/8/layout/lProcess3"/>
    <dgm:cxn modelId="{41EDE631-E31C-4BDC-8549-54B19E4E4C58}" type="presParOf" srcId="{D95E45FD-035C-4DDC-97D7-4F67EF24157A}" destId="{CE3D0CF3-50DB-4953-8D66-BEDB5EA780FE}" srcOrd="6" destOrd="0" presId="urn:microsoft.com/office/officeart/2005/8/layout/lProcess3"/>
    <dgm:cxn modelId="{68DEB29D-D476-4C41-B53B-005D525EC1A3}" type="presParOf" srcId="{CE3D0CF3-50DB-4953-8D66-BEDB5EA780FE}" destId="{3757C878-65F1-4D24-9AA7-7F4ED6253CF4}" srcOrd="0" destOrd="0" presId="urn:microsoft.com/office/officeart/2005/8/layout/lProcess3"/>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37532B-AB0D-4953-A7F4-F6D0BE9975D6}" type="doc">
      <dgm:prSet loTypeId="urn:microsoft.com/office/officeart/2005/8/layout/vList2" loCatId="list" qsTypeId="urn:microsoft.com/office/officeart/2005/8/quickstyle/simple1#43" qsCatId="simple" csTypeId="urn:microsoft.com/office/officeart/2005/8/colors/accent1_2#35" csCatId="accent1" phldr="1"/>
      <dgm:spPr/>
      <dgm:t>
        <a:bodyPr/>
        <a:lstStyle/>
        <a:p>
          <a:endParaRPr lang="it-IT"/>
        </a:p>
      </dgm:t>
    </dgm:pt>
    <dgm:pt modelId="{A1AC6FDD-9899-4ED0-913B-890DC55AD4B4}">
      <dgm:prSet/>
      <dgm:spPr>
        <a:solidFill>
          <a:srgbClr val="0070C0"/>
        </a:solidFill>
      </dgm:spPr>
      <dgm:t>
        <a:bodyPr/>
        <a:lstStyle/>
        <a:p>
          <a:pPr rtl="0"/>
          <a:r>
            <a:rPr lang="it-IT" b="1" i="0" baseline="0" dirty="0" smtClean="0">
              <a:solidFill>
                <a:schemeClr val="bg1"/>
              </a:solidFill>
            </a:rPr>
            <a:t>L’Abruzzo e la crisi</a:t>
          </a:r>
          <a:endParaRPr lang="it-IT" b="1" i="0" baseline="0" dirty="0">
            <a:solidFill>
              <a:schemeClr val="bg1"/>
            </a:solidFill>
          </a:endParaRPr>
        </a:p>
      </dgm:t>
    </dgm:pt>
    <dgm:pt modelId="{2D5C6A55-DF83-4DB3-9A94-FA4313CB42C1}" type="parTrans" cxnId="{DF4EC20E-48A4-4B9E-A5C8-EF7CAB92FD14}">
      <dgm:prSet/>
      <dgm:spPr/>
      <dgm:t>
        <a:bodyPr/>
        <a:lstStyle/>
        <a:p>
          <a:endParaRPr lang="it-IT"/>
        </a:p>
      </dgm:t>
    </dgm:pt>
    <dgm:pt modelId="{8758345B-8E34-4AAD-B182-726063F47387}" type="sibTrans" cxnId="{DF4EC20E-48A4-4B9E-A5C8-EF7CAB92FD14}">
      <dgm:prSet/>
      <dgm:spPr/>
      <dgm:t>
        <a:bodyPr/>
        <a:lstStyle/>
        <a:p>
          <a:endParaRPr lang="it-IT"/>
        </a:p>
      </dgm:t>
    </dgm:pt>
    <dgm:pt modelId="{F80FE721-6039-47C1-B009-ACB4EADF12EF}" type="pres">
      <dgm:prSet presAssocID="{C337532B-AB0D-4953-A7F4-F6D0BE9975D6}" presName="linear" presStyleCnt="0">
        <dgm:presLayoutVars>
          <dgm:animLvl val="lvl"/>
          <dgm:resizeHandles val="exact"/>
        </dgm:presLayoutVars>
      </dgm:prSet>
      <dgm:spPr/>
      <dgm:t>
        <a:bodyPr/>
        <a:lstStyle/>
        <a:p>
          <a:endParaRPr lang="it-IT"/>
        </a:p>
      </dgm:t>
    </dgm:pt>
    <dgm:pt modelId="{12CEB11E-83C2-4263-87D6-7AB0044F6F1A}" type="pres">
      <dgm:prSet presAssocID="{A1AC6FDD-9899-4ED0-913B-890DC55AD4B4}" presName="parentText" presStyleLbl="node1" presStyleIdx="0" presStyleCnt="1">
        <dgm:presLayoutVars>
          <dgm:chMax val="0"/>
          <dgm:bulletEnabled val="1"/>
        </dgm:presLayoutVars>
      </dgm:prSet>
      <dgm:spPr/>
      <dgm:t>
        <a:bodyPr/>
        <a:lstStyle/>
        <a:p>
          <a:endParaRPr lang="it-IT"/>
        </a:p>
      </dgm:t>
    </dgm:pt>
  </dgm:ptLst>
  <dgm:cxnLst>
    <dgm:cxn modelId="{DF4EC20E-48A4-4B9E-A5C8-EF7CAB92FD14}" srcId="{C337532B-AB0D-4953-A7F4-F6D0BE9975D6}" destId="{A1AC6FDD-9899-4ED0-913B-890DC55AD4B4}" srcOrd="0" destOrd="0" parTransId="{2D5C6A55-DF83-4DB3-9A94-FA4313CB42C1}" sibTransId="{8758345B-8E34-4AAD-B182-726063F47387}"/>
    <dgm:cxn modelId="{8AC5696C-D99C-4497-B05A-3CF79C2D94CF}" type="presOf" srcId="{A1AC6FDD-9899-4ED0-913B-890DC55AD4B4}" destId="{12CEB11E-83C2-4263-87D6-7AB0044F6F1A}" srcOrd="0" destOrd="0" presId="urn:microsoft.com/office/officeart/2005/8/layout/vList2"/>
    <dgm:cxn modelId="{DF6360F8-9C31-42D5-BB73-D1A8B6F32C9D}" type="presOf" srcId="{C337532B-AB0D-4953-A7F4-F6D0BE9975D6}" destId="{F80FE721-6039-47C1-B009-ACB4EADF12EF}" srcOrd="0" destOrd="0" presId="urn:microsoft.com/office/officeart/2005/8/layout/vList2"/>
    <dgm:cxn modelId="{5822CEFC-F8E6-428C-9C3C-F8FCC21C7528}" type="presParOf" srcId="{F80FE721-6039-47C1-B009-ACB4EADF12EF}" destId="{12CEB11E-83C2-4263-87D6-7AB0044F6F1A}"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77C676FC-AAF4-4BE2-9FDC-A6102EE1F344}" type="doc">
      <dgm:prSet loTypeId="urn:microsoft.com/office/officeart/2005/8/layout/target3" loCatId="relationship" qsTypeId="urn:microsoft.com/office/officeart/2005/8/quickstyle/simple1#68" qsCatId="simple" csTypeId="urn:microsoft.com/office/officeart/2005/8/colors/accent1_2#57" csCatId="accent1"/>
      <dgm:spPr/>
      <dgm:t>
        <a:bodyPr/>
        <a:lstStyle/>
        <a:p>
          <a:endParaRPr lang="it-IT"/>
        </a:p>
      </dgm:t>
    </dgm:pt>
    <dgm:pt modelId="{8ACE813B-BF6D-46D0-801C-137C004753A8}">
      <dgm:prSet/>
      <dgm:spPr/>
      <dgm:t>
        <a:bodyPr/>
        <a:lstStyle/>
        <a:p>
          <a:pPr rtl="0"/>
          <a:r>
            <a:rPr lang="it-IT" b="1" baseline="0" dirty="0" smtClean="0">
              <a:solidFill>
                <a:srgbClr val="0070C0"/>
              </a:solidFill>
              <a:latin typeface="Verdana" pitchFamily="34" charset="0"/>
              <a:ea typeface="Verdana" pitchFamily="34" charset="0"/>
              <a:cs typeface="Verdana" pitchFamily="34" charset="0"/>
            </a:rPr>
            <a:t>Condividere un pacchetto di misure anti-crisi e pro-occupazione</a:t>
          </a:r>
          <a:endParaRPr lang="it-IT" b="1" baseline="0" dirty="0">
            <a:solidFill>
              <a:srgbClr val="0070C0"/>
            </a:solidFill>
            <a:latin typeface="Verdana" pitchFamily="34" charset="0"/>
            <a:ea typeface="Verdana" pitchFamily="34" charset="0"/>
            <a:cs typeface="Verdana" pitchFamily="34" charset="0"/>
          </a:endParaRPr>
        </a:p>
      </dgm:t>
    </dgm:pt>
    <dgm:pt modelId="{D4CD0CF7-3BFA-4811-A5C3-EF23E2F86CDE}" type="parTrans" cxnId="{41EC12C6-654F-466C-9E5B-0A5ED59ABD99}">
      <dgm:prSet/>
      <dgm:spPr/>
      <dgm:t>
        <a:bodyPr/>
        <a:lstStyle/>
        <a:p>
          <a:endParaRPr lang="it-IT"/>
        </a:p>
      </dgm:t>
    </dgm:pt>
    <dgm:pt modelId="{B66161ED-49F5-4D02-AF49-5648195D6BCC}" type="sibTrans" cxnId="{41EC12C6-654F-466C-9E5B-0A5ED59ABD99}">
      <dgm:prSet/>
      <dgm:spPr/>
      <dgm:t>
        <a:bodyPr/>
        <a:lstStyle/>
        <a:p>
          <a:endParaRPr lang="it-IT"/>
        </a:p>
      </dgm:t>
    </dgm:pt>
    <dgm:pt modelId="{909EB3E8-7B02-4191-AD63-7E1E97641B86}" type="pres">
      <dgm:prSet presAssocID="{77C676FC-AAF4-4BE2-9FDC-A6102EE1F344}" presName="Name0" presStyleCnt="0">
        <dgm:presLayoutVars>
          <dgm:chMax val="7"/>
          <dgm:dir/>
          <dgm:animLvl val="lvl"/>
          <dgm:resizeHandles val="exact"/>
        </dgm:presLayoutVars>
      </dgm:prSet>
      <dgm:spPr/>
      <dgm:t>
        <a:bodyPr/>
        <a:lstStyle/>
        <a:p>
          <a:endParaRPr lang="it-IT"/>
        </a:p>
      </dgm:t>
    </dgm:pt>
    <dgm:pt modelId="{C97B798F-B151-4379-BF64-49B3C738BB60}" type="pres">
      <dgm:prSet presAssocID="{8ACE813B-BF6D-46D0-801C-137C004753A8}" presName="circle1" presStyleLbl="node1" presStyleIdx="0" presStyleCnt="1"/>
      <dgm:spPr/>
    </dgm:pt>
    <dgm:pt modelId="{3F4A4D77-0370-4ED9-8F03-7D4896D4FBE2}" type="pres">
      <dgm:prSet presAssocID="{8ACE813B-BF6D-46D0-801C-137C004753A8}" presName="space" presStyleCnt="0"/>
      <dgm:spPr/>
    </dgm:pt>
    <dgm:pt modelId="{DCD755ED-391D-434A-8744-E482C111740C}" type="pres">
      <dgm:prSet presAssocID="{8ACE813B-BF6D-46D0-801C-137C004753A8}" presName="rect1" presStyleLbl="alignAcc1" presStyleIdx="0" presStyleCnt="1"/>
      <dgm:spPr/>
      <dgm:t>
        <a:bodyPr/>
        <a:lstStyle/>
        <a:p>
          <a:endParaRPr lang="it-IT"/>
        </a:p>
      </dgm:t>
    </dgm:pt>
    <dgm:pt modelId="{64BB4DF1-A8CC-4ABB-BD7A-1C5507A8C29B}" type="pres">
      <dgm:prSet presAssocID="{8ACE813B-BF6D-46D0-801C-137C004753A8}" presName="rect1ParTxNoCh" presStyleLbl="alignAcc1" presStyleIdx="0" presStyleCnt="1">
        <dgm:presLayoutVars>
          <dgm:chMax val="1"/>
          <dgm:bulletEnabled val="1"/>
        </dgm:presLayoutVars>
      </dgm:prSet>
      <dgm:spPr/>
      <dgm:t>
        <a:bodyPr/>
        <a:lstStyle/>
        <a:p>
          <a:endParaRPr lang="it-IT"/>
        </a:p>
      </dgm:t>
    </dgm:pt>
  </dgm:ptLst>
  <dgm:cxnLst>
    <dgm:cxn modelId="{41EC12C6-654F-466C-9E5B-0A5ED59ABD99}" srcId="{77C676FC-AAF4-4BE2-9FDC-A6102EE1F344}" destId="{8ACE813B-BF6D-46D0-801C-137C004753A8}" srcOrd="0" destOrd="0" parTransId="{D4CD0CF7-3BFA-4811-A5C3-EF23E2F86CDE}" sibTransId="{B66161ED-49F5-4D02-AF49-5648195D6BCC}"/>
    <dgm:cxn modelId="{23891C90-E16C-4A9A-A27E-24CF352C2D51}" type="presOf" srcId="{8ACE813B-BF6D-46D0-801C-137C004753A8}" destId="{DCD755ED-391D-434A-8744-E482C111740C}" srcOrd="0" destOrd="0" presId="urn:microsoft.com/office/officeart/2005/8/layout/target3"/>
    <dgm:cxn modelId="{68A0096F-B71F-423B-9268-D5172B2BB8AE}" type="presOf" srcId="{8ACE813B-BF6D-46D0-801C-137C004753A8}" destId="{64BB4DF1-A8CC-4ABB-BD7A-1C5507A8C29B}" srcOrd="1" destOrd="0" presId="urn:microsoft.com/office/officeart/2005/8/layout/target3"/>
    <dgm:cxn modelId="{1143D445-85B8-4A76-933B-088BCBDECA92}" type="presOf" srcId="{77C676FC-AAF4-4BE2-9FDC-A6102EE1F344}" destId="{909EB3E8-7B02-4191-AD63-7E1E97641B86}" srcOrd="0" destOrd="0" presId="urn:microsoft.com/office/officeart/2005/8/layout/target3"/>
    <dgm:cxn modelId="{CE6F54A3-E389-41F8-BE56-7A869CD2DE02}" type="presParOf" srcId="{909EB3E8-7B02-4191-AD63-7E1E97641B86}" destId="{C97B798F-B151-4379-BF64-49B3C738BB60}" srcOrd="0" destOrd="0" presId="urn:microsoft.com/office/officeart/2005/8/layout/target3"/>
    <dgm:cxn modelId="{0548E9E6-545A-42CC-AB32-7257B0270C85}" type="presParOf" srcId="{909EB3E8-7B02-4191-AD63-7E1E97641B86}" destId="{3F4A4D77-0370-4ED9-8F03-7D4896D4FBE2}" srcOrd="1" destOrd="0" presId="urn:microsoft.com/office/officeart/2005/8/layout/target3"/>
    <dgm:cxn modelId="{1DD93BDE-11B4-4759-BF52-EFF408ED1FBA}" type="presParOf" srcId="{909EB3E8-7B02-4191-AD63-7E1E97641B86}" destId="{DCD755ED-391D-434A-8744-E482C111740C}" srcOrd="2" destOrd="0" presId="urn:microsoft.com/office/officeart/2005/8/layout/target3"/>
    <dgm:cxn modelId="{8F38B3A2-FE24-4576-BEAA-93A438FC8618}" type="presParOf" srcId="{909EB3E8-7B02-4191-AD63-7E1E97641B86}" destId="{64BB4DF1-A8CC-4ABB-BD7A-1C5507A8C29B}"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DA647B8A-E29F-4A3A-AAFF-78E6F5D72874}" type="doc">
      <dgm:prSet loTypeId="urn:microsoft.com/office/officeart/2005/8/layout/hProcess11" loCatId="process" qsTypeId="urn:microsoft.com/office/officeart/2005/8/quickstyle/simple1#69" qsCatId="simple" csTypeId="urn:microsoft.com/office/officeart/2005/8/colors/accent1_2#58" csCatId="accent1"/>
      <dgm:spPr/>
      <dgm:t>
        <a:bodyPr/>
        <a:lstStyle/>
        <a:p>
          <a:endParaRPr lang="it-IT"/>
        </a:p>
      </dgm:t>
    </dgm:pt>
    <dgm:pt modelId="{B9211826-E63B-486B-BBC3-A19F750D2081}">
      <dgm:prSet custT="1"/>
      <dgm:spPr/>
      <dgm:t>
        <a:bodyPr/>
        <a:lstStyle/>
        <a:p>
          <a:pPr rtl="0"/>
          <a:r>
            <a:rPr lang="it-IT" sz="1200" b="1" dirty="0" smtClean="0">
              <a:solidFill>
                <a:srgbClr val="0070C0"/>
              </a:solidFill>
              <a:latin typeface="Verdana" pitchFamily="34" charset="0"/>
              <a:ea typeface="Verdana" pitchFamily="34" charset="0"/>
              <a:cs typeface="Verdana" pitchFamily="34" charset="0"/>
            </a:rPr>
            <a:t>Mobilitando le risorse che abbiamo</a:t>
          </a:r>
          <a:endParaRPr lang="it-IT" sz="1200" b="1" dirty="0">
            <a:solidFill>
              <a:srgbClr val="0070C0"/>
            </a:solidFill>
            <a:latin typeface="Verdana" pitchFamily="34" charset="0"/>
            <a:ea typeface="Verdana" pitchFamily="34" charset="0"/>
            <a:cs typeface="Verdana" pitchFamily="34" charset="0"/>
          </a:endParaRPr>
        </a:p>
      </dgm:t>
    </dgm:pt>
    <dgm:pt modelId="{F76A720F-5422-4BDC-9849-2C432837F980}" type="parTrans" cxnId="{FFC0CEB8-342D-41A8-BD82-0F7333513650}">
      <dgm:prSet/>
      <dgm:spPr/>
      <dgm:t>
        <a:bodyPr/>
        <a:lstStyle/>
        <a:p>
          <a:endParaRPr lang="it-IT"/>
        </a:p>
      </dgm:t>
    </dgm:pt>
    <dgm:pt modelId="{960E164D-2B7F-42D0-8892-C703A4927C21}" type="sibTrans" cxnId="{FFC0CEB8-342D-41A8-BD82-0F7333513650}">
      <dgm:prSet/>
      <dgm:spPr/>
      <dgm:t>
        <a:bodyPr/>
        <a:lstStyle/>
        <a:p>
          <a:endParaRPr lang="it-IT"/>
        </a:p>
      </dgm:t>
    </dgm:pt>
    <dgm:pt modelId="{D8B32AD8-E986-4ECC-BA4E-0153894794E5}">
      <dgm:prSet custT="1"/>
      <dgm:spPr/>
      <dgm:t>
        <a:bodyPr/>
        <a:lstStyle/>
        <a:p>
          <a:pPr rtl="0"/>
          <a:r>
            <a:rPr lang="it-IT" sz="1200" b="1" dirty="0" smtClean="0">
              <a:solidFill>
                <a:srgbClr val="0070C0"/>
              </a:solidFill>
              <a:latin typeface="Verdana" pitchFamily="34" charset="0"/>
              <a:ea typeface="Verdana" pitchFamily="34" charset="0"/>
              <a:cs typeface="Verdana" pitchFamily="34" charset="0"/>
            </a:rPr>
            <a:t>Utilizzando bene le risorse (con programmazione unitaria e per fronteggiare la crisi produttiva ed occupazionale)</a:t>
          </a:r>
          <a:endParaRPr lang="it-IT" sz="1200" b="1" dirty="0">
            <a:solidFill>
              <a:srgbClr val="0070C0"/>
            </a:solidFill>
            <a:latin typeface="Verdana" pitchFamily="34" charset="0"/>
            <a:ea typeface="Verdana" pitchFamily="34" charset="0"/>
            <a:cs typeface="Verdana" pitchFamily="34" charset="0"/>
          </a:endParaRPr>
        </a:p>
      </dgm:t>
    </dgm:pt>
    <dgm:pt modelId="{08BB534A-82F8-4AA9-83B6-DF85C330A9A2}" type="parTrans" cxnId="{878EF90D-F365-4BDA-8BB7-7A8DD3018514}">
      <dgm:prSet/>
      <dgm:spPr/>
      <dgm:t>
        <a:bodyPr/>
        <a:lstStyle/>
        <a:p>
          <a:endParaRPr lang="it-IT"/>
        </a:p>
      </dgm:t>
    </dgm:pt>
    <dgm:pt modelId="{08CE7E6D-A748-4878-8E29-547C742597A7}" type="sibTrans" cxnId="{878EF90D-F365-4BDA-8BB7-7A8DD3018514}">
      <dgm:prSet/>
      <dgm:spPr/>
      <dgm:t>
        <a:bodyPr/>
        <a:lstStyle/>
        <a:p>
          <a:endParaRPr lang="it-IT"/>
        </a:p>
      </dgm:t>
    </dgm:pt>
    <dgm:pt modelId="{B624A1FC-2975-4EC2-A6B1-1FB9AEA68D2F}">
      <dgm:prSet custT="1"/>
      <dgm:spPr/>
      <dgm:t>
        <a:bodyPr/>
        <a:lstStyle/>
        <a:p>
          <a:pPr rtl="0"/>
          <a:r>
            <a:rPr lang="it-IT" sz="1200" b="1" dirty="0" smtClean="0">
              <a:solidFill>
                <a:srgbClr val="0070C0"/>
              </a:solidFill>
              <a:latin typeface="Verdana" pitchFamily="34" charset="0"/>
              <a:ea typeface="Verdana" pitchFamily="34" charset="0"/>
              <a:cs typeface="Verdana" pitchFamily="34" charset="0"/>
            </a:rPr>
            <a:t>Aggiungendo strumenti e politiche che mancano: non solo fondi strutturali (così come il Documento di Cgil, Cisl, Uil e Confindustria nazionali del 17 luglio 2012 chiede non solo Piano Azione Coesione per il Mezzogiorno)</a:t>
          </a:r>
          <a:endParaRPr lang="it-IT" sz="1200" b="1" dirty="0">
            <a:solidFill>
              <a:srgbClr val="0070C0"/>
            </a:solidFill>
            <a:latin typeface="Verdana" pitchFamily="34" charset="0"/>
            <a:ea typeface="Verdana" pitchFamily="34" charset="0"/>
            <a:cs typeface="Verdana" pitchFamily="34" charset="0"/>
          </a:endParaRPr>
        </a:p>
      </dgm:t>
    </dgm:pt>
    <dgm:pt modelId="{2F8124DD-673D-4EAB-897D-021692C0A849}" type="parTrans" cxnId="{F36A6FE9-71F2-451D-B698-83D9E1DB5A06}">
      <dgm:prSet/>
      <dgm:spPr/>
      <dgm:t>
        <a:bodyPr/>
        <a:lstStyle/>
        <a:p>
          <a:endParaRPr lang="it-IT"/>
        </a:p>
      </dgm:t>
    </dgm:pt>
    <dgm:pt modelId="{A38F173C-47C7-435B-B6CC-FB7585B10F26}" type="sibTrans" cxnId="{F36A6FE9-71F2-451D-B698-83D9E1DB5A06}">
      <dgm:prSet/>
      <dgm:spPr/>
      <dgm:t>
        <a:bodyPr/>
        <a:lstStyle/>
        <a:p>
          <a:endParaRPr lang="it-IT"/>
        </a:p>
      </dgm:t>
    </dgm:pt>
    <dgm:pt modelId="{970D24DA-8F3A-4576-BC46-F6273DA1D2EC}" type="pres">
      <dgm:prSet presAssocID="{DA647B8A-E29F-4A3A-AAFF-78E6F5D72874}" presName="Name0" presStyleCnt="0">
        <dgm:presLayoutVars>
          <dgm:dir/>
          <dgm:resizeHandles val="exact"/>
        </dgm:presLayoutVars>
      </dgm:prSet>
      <dgm:spPr/>
      <dgm:t>
        <a:bodyPr/>
        <a:lstStyle/>
        <a:p>
          <a:endParaRPr lang="it-IT"/>
        </a:p>
      </dgm:t>
    </dgm:pt>
    <dgm:pt modelId="{3D450BBB-F9C4-483F-8150-5EC4B6CD3C80}" type="pres">
      <dgm:prSet presAssocID="{DA647B8A-E29F-4A3A-AAFF-78E6F5D72874}" presName="arrow" presStyleLbl="bgShp" presStyleIdx="0" presStyleCnt="1"/>
      <dgm:spPr/>
    </dgm:pt>
    <dgm:pt modelId="{1F416109-31F7-485D-B526-33D775B0EA9C}" type="pres">
      <dgm:prSet presAssocID="{DA647B8A-E29F-4A3A-AAFF-78E6F5D72874}" presName="points" presStyleCnt="0"/>
      <dgm:spPr/>
    </dgm:pt>
    <dgm:pt modelId="{3BAB3531-3D9C-439A-B038-C5E2E9FB3828}" type="pres">
      <dgm:prSet presAssocID="{B9211826-E63B-486B-BBC3-A19F750D2081}" presName="compositeA" presStyleCnt="0"/>
      <dgm:spPr/>
    </dgm:pt>
    <dgm:pt modelId="{3BF1A9C0-2DE3-4827-B867-821E54F7138F}" type="pres">
      <dgm:prSet presAssocID="{B9211826-E63B-486B-BBC3-A19F750D2081}" presName="textA" presStyleLbl="revTx" presStyleIdx="0" presStyleCnt="3">
        <dgm:presLayoutVars>
          <dgm:bulletEnabled val="1"/>
        </dgm:presLayoutVars>
      </dgm:prSet>
      <dgm:spPr/>
      <dgm:t>
        <a:bodyPr/>
        <a:lstStyle/>
        <a:p>
          <a:endParaRPr lang="it-IT"/>
        </a:p>
      </dgm:t>
    </dgm:pt>
    <dgm:pt modelId="{3CF6AACF-1130-46B9-9E4C-3E62A8D43CDB}" type="pres">
      <dgm:prSet presAssocID="{B9211826-E63B-486B-BBC3-A19F750D2081}" presName="circleA" presStyleLbl="node1" presStyleIdx="0" presStyleCnt="3"/>
      <dgm:spPr/>
    </dgm:pt>
    <dgm:pt modelId="{43054962-768C-4911-8204-DA990473F7C3}" type="pres">
      <dgm:prSet presAssocID="{B9211826-E63B-486B-BBC3-A19F750D2081}" presName="spaceA" presStyleCnt="0"/>
      <dgm:spPr/>
    </dgm:pt>
    <dgm:pt modelId="{B9E4D782-1231-43E1-902F-1D3E92751C67}" type="pres">
      <dgm:prSet presAssocID="{960E164D-2B7F-42D0-8892-C703A4927C21}" presName="space" presStyleCnt="0"/>
      <dgm:spPr/>
    </dgm:pt>
    <dgm:pt modelId="{18C94713-6805-4177-A790-B147505705CC}" type="pres">
      <dgm:prSet presAssocID="{D8B32AD8-E986-4ECC-BA4E-0153894794E5}" presName="compositeB" presStyleCnt="0"/>
      <dgm:spPr/>
    </dgm:pt>
    <dgm:pt modelId="{93682D72-E229-4FB4-B1B8-D0A19230B37E}" type="pres">
      <dgm:prSet presAssocID="{D8B32AD8-E986-4ECC-BA4E-0153894794E5}" presName="textB" presStyleLbl="revTx" presStyleIdx="1" presStyleCnt="3">
        <dgm:presLayoutVars>
          <dgm:bulletEnabled val="1"/>
        </dgm:presLayoutVars>
      </dgm:prSet>
      <dgm:spPr/>
      <dgm:t>
        <a:bodyPr/>
        <a:lstStyle/>
        <a:p>
          <a:endParaRPr lang="it-IT"/>
        </a:p>
      </dgm:t>
    </dgm:pt>
    <dgm:pt modelId="{BEF521D8-3DE5-4748-B947-05BD7ECCD8A1}" type="pres">
      <dgm:prSet presAssocID="{D8B32AD8-E986-4ECC-BA4E-0153894794E5}" presName="circleB" presStyleLbl="node1" presStyleIdx="1" presStyleCnt="3"/>
      <dgm:spPr/>
    </dgm:pt>
    <dgm:pt modelId="{859C2DC7-AA53-4F32-AC54-0B6D2998B69B}" type="pres">
      <dgm:prSet presAssocID="{D8B32AD8-E986-4ECC-BA4E-0153894794E5}" presName="spaceB" presStyleCnt="0"/>
      <dgm:spPr/>
    </dgm:pt>
    <dgm:pt modelId="{ACC3DFE9-D31F-40BD-8B9E-F604189BC287}" type="pres">
      <dgm:prSet presAssocID="{08CE7E6D-A748-4878-8E29-547C742597A7}" presName="space" presStyleCnt="0"/>
      <dgm:spPr/>
    </dgm:pt>
    <dgm:pt modelId="{04EB4387-E9FF-4FDB-A3BF-AF0942605AEA}" type="pres">
      <dgm:prSet presAssocID="{B624A1FC-2975-4EC2-A6B1-1FB9AEA68D2F}" presName="compositeA" presStyleCnt="0"/>
      <dgm:spPr/>
    </dgm:pt>
    <dgm:pt modelId="{0327126E-80E3-40E2-8A9A-7996275B7A14}" type="pres">
      <dgm:prSet presAssocID="{B624A1FC-2975-4EC2-A6B1-1FB9AEA68D2F}" presName="textA" presStyleLbl="revTx" presStyleIdx="2" presStyleCnt="3">
        <dgm:presLayoutVars>
          <dgm:bulletEnabled val="1"/>
        </dgm:presLayoutVars>
      </dgm:prSet>
      <dgm:spPr/>
      <dgm:t>
        <a:bodyPr/>
        <a:lstStyle/>
        <a:p>
          <a:endParaRPr lang="it-IT"/>
        </a:p>
      </dgm:t>
    </dgm:pt>
    <dgm:pt modelId="{27A53E3A-F765-417E-9896-800AD311231B}" type="pres">
      <dgm:prSet presAssocID="{B624A1FC-2975-4EC2-A6B1-1FB9AEA68D2F}" presName="circleA" presStyleLbl="node1" presStyleIdx="2" presStyleCnt="3"/>
      <dgm:spPr/>
    </dgm:pt>
    <dgm:pt modelId="{49C8BB02-58E1-4910-B82E-54412B6473B4}" type="pres">
      <dgm:prSet presAssocID="{B624A1FC-2975-4EC2-A6B1-1FB9AEA68D2F}" presName="spaceA" presStyleCnt="0"/>
      <dgm:spPr/>
    </dgm:pt>
  </dgm:ptLst>
  <dgm:cxnLst>
    <dgm:cxn modelId="{AF8E144E-F8D2-4D81-946E-904F5A64BB28}" type="presOf" srcId="{DA647B8A-E29F-4A3A-AAFF-78E6F5D72874}" destId="{970D24DA-8F3A-4576-BC46-F6273DA1D2EC}" srcOrd="0" destOrd="0" presId="urn:microsoft.com/office/officeart/2005/8/layout/hProcess11"/>
    <dgm:cxn modelId="{878EF90D-F365-4BDA-8BB7-7A8DD3018514}" srcId="{DA647B8A-E29F-4A3A-AAFF-78E6F5D72874}" destId="{D8B32AD8-E986-4ECC-BA4E-0153894794E5}" srcOrd="1" destOrd="0" parTransId="{08BB534A-82F8-4AA9-83B6-DF85C330A9A2}" sibTransId="{08CE7E6D-A748-4878-8E29-547C742597A7}"/>
    <dgm:cxn modelId="{FFC0CEB8-342D-41A8-BD82-0F7333513650}" srcId="{DA647B8A-E29F-4A3A-AAFF-78E6F5D72874}" destId="{B9211826-E63B-486B-BBC3-A19F750D2081}" srcOrd="0" destOrd="0" parTransId="{F76A720F-5422-4BDC-9849-2C432837F980}" sibTransId="{960E164D-2B7F-42D0-8892-C703A4927C21}"/>
    <dgm:cxn modelId="{F36A6FE9-71F2-451D-B698-83D9E1DB5A06}" srcId="{DA647B8A-E29F-4A3A-AAFF-78E6F5D72874}" destId="{B624A1FC-2975-4EC2-A6B1-1FB9AEA68D2F}" srcOrd="2" destOrd="0" parTransId="{2F8124DD-673D-4EAB-897D-021692C0A849}" sibTransId="{A38F173C-47C7-435B-B6CC-FB7585B10F26}"/>
    <dgm:cxn modelId="{AAEBB170-2557-474A-8638-01811195919F}" type="presOf" srcId="{D8B32AD8-E986-4ECC-BA4E-0153894794E5}" destId="{93682D72-E229-4FB4-B1B8-D0A19230B37E}" srcOrd="0" destOrd="0" presId="urn:microsoft.com/office/officeart/2005/8/layout/hProcess11"/>
    <dgm:cxn modelId="{F633B015-1D80-4A24-9E80-A5300087A53E}" type="presOf" srcId="{B9211826-E63B-486B-BBC3-A19F750D2081}" destId="{3BF1A9C0-2DE3-4827-B867-821E54F7138F}" srcOrd="0" destOrd="0" presId="urn:microsoft.com/office/officeart/2005/8/layout/hProcess11"/>
    <dgm:cxn modelId="{8E4454AA-9E6C-43DF-910F-D99788627608}" type="presOf" srcId="{B624A1FC-2975-4EC2-A6B1-1FB9AEA68D2F}" destId="{0327126E-80E3-40E2-8A9A-7996275B7A14}" srcOrd="0" destOrd="0" presId="urn:microsoft.com/office/officeart/2005/8/layout/hProcess11"/>
    <dgm:cxn modelId="{AC8F7825-79E7-485E-A316-65B66E0C57DF}" type="presParOf" srcId="{970D24DA-8F3A-4576-BC46-F6273DA1D2EC}" destId="{3D450BBB-F9C4-483F-8150-5EC4B6CD3C80}" srcOrd="0" destOrd="0" presId="urn:microsoft.com/office/officeart/2005/8/layout/hProcess11"/>
    <dgm:cxn modelId="{BAD04080-54C8-436D-A60C-3EFD70AE054B}" type="presParOf" srcId="{970D24DA-8F3A-4576-BC46-F6273DA1D2EC}" destId="{1F416109-31F7-485D-B526-33D775B0EA9C}" srcOrd="1" destOrd="0" presId="urn:microsoft.com/office/officeart/2005/8/layout/hProcess11"/>
    <dgm:cxn modelId="{72739846-C88E-4FE6-9FB4-E3A8043FAD40}" type="presParOf" srcId="{1F416109-31F7-485D-B526-33D775B0EA9C}" destId="{3BAB3531-3D9C-439A-B038-C5E2E9FB3828}" srcOrd="0" destOrd="0" presId="urn:microsoft.com/office/officeart/2005/8/layout/hProcess11"/>
    <dgm:cxn modelId="{FC57684B-6EE0-4424-9474-9D08BFAFA267}" type="presParOf" srcId="{3BAB3531-3D9C-439A-B038-C5E2E9FB3828}" destId="{3BF1A9C0-2DE3-4827-B867-821E54F7138F}" srcOrd="0" destOrd="0" presId="urn:microsoft.com/office/officeart/2005/8/layout/hProcess11"/>
    <dgm:cxn modelId="{99FBAA74-8858-4668-9A3E-F6CA5215F0CD}" type="presParOf" srcId="{3BAB3531-3D9C-439A-B038-C5E2E9FB3828}" destId="{3CF6AACF-1130-46B9-9E4C-3E62A8D43CDB}" srcOrd="1" destOrd="0" presId="urn:microsoft.com/office/officeart/2005/8/layout/hProcess11"/>
    <dgm:cxn modelId="{5C68D217-CC09-420D-8F5A-4EE67A574C35}" type="presParOf" srcId="{3BAB3531-3D9C-439A-B038-C5E2E9FB3828}" destId="{43054962-768C-4911-8204-DA990473F7C3}" srcOrd="2" destOrd="0" presId="urn:microsoft.com/office/officeart/2005/8/layout/hProcess11"/>
    <dgm:cxn modelId="{92B7B0D1-0AA9-409B-B6BC-1CA93F961C10}" type="presParOf" srcId="{1F416109-31F7-485D-B526-33D775B0EA9C}" destId="{B9E4D782-1231-43E1-902F-1D3E92751C67}" srcOrd="1" destOrd="0" presId="urn:microsoft.com/office/officeart/2005/8/layout/hProcess11"/>
    <dgm:cxn modelId="{A4B1C13B-4BEB-4744-92D6-9A255EB69FB9}" type="presParOf" srcId="{1F416109-31F7-485D-B526-33D775B0EA9C}" destId="{18C94713-6805-4177-A790-B147505705CC}" srcOrd="2" destOrd="0" presId="urn:microsoft.com/office/officeart/2005/8/layout/hProcess11"/>
    <dgm:cxn modelId="{5C6B9E26-13A1-4200-929E-2DA91D8CD2F7}" type="presParOf" srcId="{18C94713-6805-4177-A790-B147505705CC}" destId="{93682D72-E229-4FB4-B1B8-D0A19230B37E}" srcOrd="0" destOrd="0" presId="urn:microsoft.com/office/officeart/2005/8/layout/hProcess11"/>
    <dgm:cxn modelId="{FE3A7DDD-15F6-4B50-A7B7-FC52568987BF}" type="presParOf" srcId="{18C94713-6805-4177-A790-B147505705CC}" destId="{BEF521D8-3DE5-4748-B947-05BD7ECCD8A1}" srcOrd="1" destOrd="0" presId="urn:microsoft.com/office/officeart/2005/8/layout/hProcess11"/>
    <dgm:cxn modelId="{97F61FC0-FA43-4689-A1E3-948D3E428B0B}" type="presParOf" srcId="{18C94713-6805-4177-A790-B147505705CC}" destId="{859C2DC7-AA53-4F32-AC54-0B6D2998B69B}" srcOrd="2" destOrd="0" presId="urn:microsoft.com/office/officeart/2005/8/layout/hProcess11"/>
    <dgm:cxn modelId="{148D3B50-2072-43D7-AB57-FD5D8A400CA6}" type="presParOf" srcId="{1F416109-31F7-485D-B526-33D775B0EA9C}" destId="{ACC3DFE9-D31F-40BD-8B9E-F604189BC287}" srcOrd="3" destOrd="0" presId="urn:microsoft.com/office/officeart/2005/8/layout/hProcess11"/>
    <dgm:cxn modelId="{13CA41CC-7753-464E-8A97-B608028AC083}" type="presParOf" srcId="{1F416109-31F7-485D-B526-33D775B0EA9C}" destId="{04EB4387-E9FF-4FDB-A3BF-AF0942605AEA}" srcOrd="4" destOrd="0" presId="urn:microsoft.com/office/officeart/2005/8/layout/hProcess11"/>
    <dgm:cxn modelId="{442FA0F2-0BEE-4961-8EC3-BF34CAAC9D0A}" type="presParOf" srcId="{04EB4387-E9FF-4FDB-A3BF-AF0942605AEA}" destId="{0327126E-80E3-40E2-8A9A-7996275B7A14}" srcOrd="0" destOrd="0" presId="urn:microsoft.com/office/officeart/2005/8/layout/hProcess11"/>
    <dgm:cxn modelId="{72C7D9E3-8858-42C0-98B4-C622468D026A}" type="presParOf" srcId="{04EB4387-E9FF-4FDB-A3BF-AF0942605AEA}" destId="{27A53E3A-F765-417E-9896-800AD311231B}" srcOrd="1" destOrd="0" presId="urn:microsoft.com/office/officeart/2005/8/layout/hProcess11"/>
    <dgm:cxn modelId="{EC75F467-BF84-4C2B-9395-414D74DE80A4}" type="presParOf" srcId="{04EB4387-E9FF-4FDB-A3BF-AF0942605AEA}" destId="{49C8BB02-58E1-4910-B82E-54412B6473B4}" srcOrd="2" destOrd="0" presId="urn:microsoft.com/office/officeart/2005/8/layout/hProcess1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4C2AB76C-0CC1-4343-BA69-DE6F255BB1D9}" type="doc">
      <dgm:prSet loTypeId="urn:microsoft.com/office/officeart/2005/8/layout/vList2" loCatId="list" qsTypeId="urn:microsoft.com/office/officeart/2005/8/quickstyle/simple1#70" qsCatId="simple" csTypeId="urn:microsoft.com/office/officeart/2005/8/colors/colorful1" csCatId="colorful"/>
      <dgm:spPr/>
      <dgm:t>
        <a:bodyPr/>
        <a:lstStyle/>
        <a:p>
          <a:endParaRPr lang="it-IT"/>
        </a:p>
      </dgm:t>
    </dgm:pt>
    <dgm:pt modelId="{0951CA14-4B26-4A8B-9514-C126F72D6C56}">
      <dgm:prSet/>
      <dgm:spPr/>
      <dgm:t>
        <a:bodyPr/>
        <a:lstStyle/>
        <a:p>
          <a:pPr rtl="0"/>
          <a:r>
            <a:rPr lang="it-IT" b="1" baseline="0" dirty="0" smtClean="0">
              <a:latin typeface="Verdana" pitchFamily="34" charset="0"/>
              <a:ea typeface="Verdana" pitchFamily="34" charset="0"/>
              <a:cs typeface="Verdana" pitchFamily="34" charset="0"/>
            </a:rPr>
            <a:t>FISCO: breve storia dell’Addizionale regionale Irpef in Abruzzo</a:t>
          </a:r>
          <a:endParaRPr lang="it-IT" b="1" baseline="0" dirty="0">
            <a:latin typeface="Verdana" pitchFamily="34" charset="0"/>
            <a:ea typeface="Verdana" pitchFamily="34" charset="0"/>
            <a:cs typeface="Verdana" pitchFamily="34" charset="0"/>
          </a:endParaRPr>
        </a:p>
      </dgm:t>
    </dgm:pt>
    <dgm:pt modelId="{F6FDC09E-42F2-4941-AAF9-BF7C3CB6F532}" type="parTrans" cxnId="{FF7DEE09-4CA1-4111-9B25-CBF28C0B5C68}">
      <dgm:prSet/>
      <dgm:spPr/>
      <dgm:t>
        <a:bodyPr/>
        <a:lstStyle/>
        <a:p>
          <a:endParaRPr lang="it-IT"/>
        </a:p>
      </dgm:t>
    </dgm:pt>
    <dgm:pt modelId="{6D0DB9E5-EDE4-46B5-9797-A80A6FE285F7}" type="sibTrans" cxnId="{FF7DEE09-4CA1-4111-9B25-CBF28C0B5C68}">
      <dgm:prSet/>
      <dgm:spPr/>
      <dgm:t>
        <a:bodyPr/>
        <a:lstStyle/>
        <a:p>
          <a:endParaRPr lang="it-IT"/>
        </a:p>
      </dgm:t>
    </dgm:pt>
    <dgm:pt modelId="{73195F85-799B-4123-BC79-18B0F27122BE}" type="pres">
      <dgm:prSet presAssocID="{4C2AB76C-0CC1-4343-BA69-DE6F255BB1D9}" presName="linear" presStyleCnt="0">
        <dgm:presLayoutVars>
          <dgm:animLvl val="lvl"/>
          <dgm:resizeHandles val="exact"/>
        </dgm:presLayoutVars>
      </dgm:prSet>
      <dgm:spPr/>
      <dgm:t>
        <a:bodyPr/>
        <a:lstStyle/>
        <a:p>
          <a:endParaRPr lang="it-IT"/>
        </a:p>
      </dgm:t>
    </dgm:pt>
    <dgm:pt modelId="{0EF77E64-FB86-4592-82C9-D1BFBE9287E6}" type="pres">
      <dgm:prSet presAssocID="{0951CA14-4B26-4A8B-9514-C126F72D6C56}" presName="parentText" presStyleLbl="node1" presStyleIdx="0" presStyleCnt="1">
        <dgm:presLayoutVars>
          <dgm:chMax val="0"/>
          <dgm:bulletEnabled val="1"/>
        </dgm:presLayoutVars>
      </dgm:prSet>
      <dgm:spPr/>
      <dgm:t>
        <a:bodyPr/>
        <a:lstStyle/>
        <a:p>
          <a:endParaRPr lang="it-IT"/>
        </a:p>
      </dgm:t>
    </dgm:pt>
  </dgm:ptLst>
  <dgm:cxnLst>
    <dgm:cxn modelId="{FF7DEE09-4CA1-4111-9B25-CBF28C0B5C68}" srcId="{4C2AB76C-0CC1-4343-BA69-DE6F255BB1D9}" destId="{0951CA14-4B26-4A8B-9514-C126F72D6C56}" srcOrd="0" destOrd="0" parTransId="{F6FDC09E-42F2-4941-AAF9-BF7C3CB6F532}" sibTransId="{6D0DB9E5-EDE4-46B5-9797-A80A6FE285F7}"/>
    <dgm:cxn modelId="{9AE6160A-C188-47D7-8603-EA55BF309D08}" type="presOf" srcId="{4C2AB76C-0CC1-4343-BA69-DE6F255BB1D9}" destId="{73195F85-799B-4123-BC79-18B0F27122BE}" srcOrd="0" destOrd="0" presId="urn:microsoft.com/office/officeart/2005/8/layout/vList2"/>
    <dgm:cxn modelId="{637D69A8-3C9A-4FE3-8490-3674A3BD3934}" type="presOf" srcId="{0951CA14-4B26-4A8B-9514-C126F72D6C56}" destId="{0EF77E64-FB86-4592-82C9-D1BFBE9287E6}" srcOrd="0" destOrd="0" presId="urn:microsoft.com/office/officeart/2005/8/layout/vList2"/>
    <dgm:cxn modelId="{03C451BC-567B-49C9-A8E7-3C3183142B41}" type="presParOf" srcId="{73195F85-799B-4123-BC79-18B0F27122BE}" destId="{0EF77E64-FB86-4592-82C9-D1BFBE9287E6}"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1418E69A-4E7E-4E55-9E68-6D6BA82B3C1B}" type="doc">
      <dgm:prSet loTypeId="urn:microsoft.com/office/officeart/2005/8/layout/pyramid2" loCatId="pyramid" qsTypeId="urn:microsoft.com/office/officeart/2005/8/quickstyle/simple1#71" qsCatId="simple" csTypeId="urn:microsoft.com/office/officeart/2005/8/colors/accent1_2#59" csCatId="accent1" phldr="1"/>
      <dgm:spPr/>
      <dgm:t>
        <a:bodyPr/>
        <a:lstStyle/>
        <a:p>
          <a:endParaRPr lang="it-IT"/>
        </a:p>
      </dgm:t>
    </dgm:pt>
    <dgm:pt modelId="{3D7FAECE-64F3-4739-B439-C5D70CC7C8D6}">
      <dgm:prSet custT="1"/>
      <dgm:spPr/>
      <dgm:t>
        <a:bodyPr/>
        <a:lstStyle/>
        <a:p>
          <a:pPr rtl="0"/>
          <a:r>
            <a:rPr lang="it-IT" sz="1000" b="1" dirty="0" smtClean="0">
              <a:solidFill>
                <a:srgbClr val="0070C0"/>
              </a:solidFill>
              <a:latin typeface="Verdana" pitchFamily="34" charset="0"/>
              <a:ea typeface="Verdana" pitchFamily="34" charset="0"/>
              <a:cs typeface="Verdana" pitchFamily="34" charset="0"/>
            </a:rPr>
            <a:t>Originariamente, tutte le Regioni avevano lo 0,9.</a:t>
          </a:r>
          <a:endParaRPr lang="it-IT" sz="1000" b="1" dirty="0">
            <a:solidFill>
              <a:srgbClr val="0070C0"/>
            </a:solidFill>
            <a:latin typeface="Verdana" pitchFamily="34" charset="0"/>
            <a:ea typeface="Verdana" pitchFamily="34" charset="0"/>
            <a:cs typeface="Verdana" pitchFamily="34" charset="0"/>
          </a:endParaRPr>
        </a:p>
      </dgm:t>
    </dgm:pt>
    <dgm:pt modelId="{F6AA3ACA-89E9-49EF-B297-67543331816B}" type="parTrans" cxnId="{516979E2-3995-4E91-93C5-36617DD64A8A}">
      <dgm:prSet/>
      <dgm:spPr/>
      <dgm:t>
        <a:bodyPr/>
        <a:lstStyle/>
        <a:p>
          <a:endParaRPr lang="it-IT"/>
        </a:p>
      </dgm:t>
    </dgm:pt>
    <dgm:pt modelId="{43FBD401-B0C5-42F2-A800-F259CCDA9610}" type="sibTrans" cxnId="{516979E2-3995-4E91-93C5-36617DD64A8A}">
      <dgm:prSet/>
      <dgm:spPr/>
      <dgm:t>
        <a:bodyPr/>
        <a:lstStyle/>
        <a:p>
          <a:endParaRPr lang="it-IT"/>
        </a:p>
      </dgm:t>
    </dgm:pt>
    <dgm:pt modelId="{0F73410F-A3CF-4EEF-8D5B-0862745D9072}">
      <dgm:prSet custT="1"/>
      <dgm:spPr/>
      <dgm:t>
        <a:bodyPr/>
        <a:lstStyle/>
        <a:p>
          <a:pPr rtl="0"/>
          <a:r>
            <a:rPr lang="it-IT" sz="1000" b="1" dirty="0" smtClean="0">
              <a:solidFill>
                <a:srgbClr val="0070C0"/>
              </a:solidFill>
              <a:latin typeface="Verdana" pitchFamily="34" charset="0"/>
              <a:ea typeface="Verdana" pitchFamily="34" charset="0"/>
              <a:cs typeface="Verdana" pitchFamily="34" charset="0"/>
            </a:rPr>
            <a:t>Nel giugno 2006, alcune Regioni hanno cominciato a superare i deficit sanitari ammissibili, e sono scattati aumenti dell’addizionale regionale Irpef dello 0,5 (oltre a quello dell’Irap) insieme con l’obbligo di sottoscrivere con il Governo un Piano Operativo (fase finale del Governo Prodi; in Abruzzo, Giunta Del Turco). L’Abruzzo faceva parte del gruppo delle 6 Regioni (le Regioni “canaglia”) che per prime hanno sforato e sono andate in extra-deficit sanitario, e di conseguenza l’addizionale regionale Irpef ha raggiunto quello che allora era il massimale, 1,4 (0,9 + 0,5).</a:t>
          </a:r>
          <a:endParaRPr lang="it-IT" sz="1000" b="1" dirty="0">
            <a:solidFill>
              <a:srgbClr val="0070C0"/>
            </a:solidFill>
            <a:latin typeface="Verdana" pitchFamily="34" charset="0"/>
            <a:ea typeface="Verdana" pitchFamily="34" charset="0"/>
            <a:cs typeface="Verdana" pitchFamily="34" charset="0"/>
          </a:endParaRPr>
        </a:p>
      </dgm:t>
    </dgm:pt>
    <dgm:pt modelId="{D9F4E02E-853C-4E0F-9331-D5713C02E4EE}" type="parTrans" cxnId="{FED6B01C-EFFA-40A6-BB2E-679B937397CF}">
      <dgm:prSet/>
      <dgm:spPr/>
      <dgm:t>
        <a:bodyPr/>
        <a:lstStyle/>
        <a:p>
          <a:endParaRPr lang="it-IT"/>
        </a:p>
      </dgm:t>
    </dgm:pt>
    <dgm:pt modelId="{9AA21697-81AE-4B11-9940-410D365F3530}" type="sibTrans" cxnId="{FED6B01C-EFFA-40A6-BB2E-679B937397CF}">
      <dgm:prSet/>
      <dgm:spPr/>
      <dgm:t>
        <a:bodyPr/>
        <a:lstStyle/>
        <a:p>
          <a:endParaRPr lang="it-IT"/>
        </a:p>
      </dgm:t>
    </dgm:pt>
    <dgm:pt modelId="{97F8E826-7DDE-4E71-8099-17CBDC5A642B}">
      <dgm:prSet custT="1"/>
      <dgm:spPr/>
      <dgm:t>
        <a:bodyPr/>
        <a:lstStyle/>
        <a:p>
          <a:pPr rtl="0"/>
          <a:r>
            <a:rPr lang="it-IT" sz="1000" b="1" dirty="0" smtClean="0">
              <a:solidFill>
                <a:srgbClr val="0070C0"/>
              </a:solidFill>
              <a:latin typeface="Verdana" pitchFamily="34" charset="0"/>
              <a:ea typeface="Verdana" pitchFamily="34" charset="0"/>
              <a:cs typeface="Verdana" pitchFamily="34" charset="0"/>
            </a:rPr>
            <a:t>Quando l’Abruzzo non è riuscito a rispettare le tappe di rientro del deficit previste nel Piano Operativo, la nuova Giunta Chiodi da poco insediata è stata trattata con una qualche attenzione dal Governo Berlusconi: non ha subito l’ulteriore aumento delle tasse (Irpef ed Irap), ma è stata commissariata (Commissario </a:t>
          </a:r>
          <a:r>
            <a:rPr lang="it-IT" sz="1000" b="1" dirty="0" err="1" smtClean="0">
              <a:solidFill>
                <a:srgbClr val="0070C0"/>
              </a:solidFill>
              <a:latin typeface="Verdana" pitchFamily="34" charset="0"/>
              <a:ea typeface="Verdana" pitchFamily="34" charset="0"/>
              <a:cs typeface="Verdana" pitchFamily="34" charset="0"/>
            </a:rPr>
            <a:t>Redigolo</a:t>
          </a:r>
          <a:r>
            <a:rPr lang="it-IT" sz="1000" b="1" dirty="0" smtClean="0">
              <a:solidFill>
                <a:srgbClr val="0070C0"/>
              </a:solidFill>
              <a:latin typeface="Verdana" pitchFamily="34" charset="0"/>
              <a:ea typeface="Verdana" pitchFamily="34" charset="0"/>
              <a:cs typeface="Verdana" pitchFamily="34" charset="0"/>
            </a:rPr>
            <a:t>) e ha dovuto concordare un nuovo Piano di Rientro. Successivamente, altre Regioni hanno </a:t>
          </a:r>
          <a:r>
            <a:rPr lang="it-IT" sz="1000" b="1" dirty="0" err="1" smtClean="0">
              <a:solidFill>
                <a:srgbClr val="0070C0"/>
              </a:solidFill>
              <a:latin typeface="Verdana" pitchFamily="34" charset="0"/>
              <a:ea typeface="Verdana" pitchFamily="34" charset="0"/>
              <a:cs typeface="Verdana" pitchFamily="34" charset="0"/>
            </a:rPr>
            <a:t>splafonato</a:t>
          </a:r>
          <a:r>
            <a:rPr lang="it-IT" sz="1000" b="1" dirty="0" smtClean="0">
              <a:solidFill>
                <a:srgbClr val="0070C0"/>
              </a:solidFill>
              <a:latin typeface="Verdana" pitchFamily="34" charset="0"/>
              <a:ea typeface="Verdana" pitchFamily="34" charset="0"/>
              <a:cs typeface="Verdana" pitchFamily="34" charset="0"/>
            </a:rPr>
            <a:t> i deficit previsti, e, a differenza del’Abruzzo, hanno subito un aumento dell’addizionale Irpef dello 0,3. Si tratta di Calabria, Campania e Molise.</a:t>
          </a:r>
          <a:endParaRPr lang="it-IT" sz="1000" b="1" dirty="0">
            <a:solidFill>
              <a:srgbClr val="0070C0"/>
            </a:solidFill>
            <a:latin typeface="Verdana" pitchFamily="34" charset="0"/>
            <a:ea typeface="Verdana" pitchFamily="34" charset="0"/>
            <a:cs typeface="Verdana" pitchFamily="34" charset="0"/>
          </a:endParaRPr>
        </a:p>
      </dgm:t>
    </dgm:pt>
    <dgm:pt modelId="{B3F0A248-9803-4A10-8FEC-8772231E2F2A}" type="parTrans" cxnId="{01E5A456-BAF9-4F6C-AD00-2C9EE0513087}">
      <dgm:prSet/>
      <dgm:spPr/>
      <dgm:t>
        <a:bodyPr/>
        <a:lstStyle/>
        <a:p>
          <a:endParaRPr lang="it-IT"/>
        </a:p>
      </dgm:t>
    </dgm:pt>
    <dgm:pt modelId="{63EA2307-BF5C-4F9C-81BB-96538E5E006A}" type="sibTrans" cxnId="{01E5A456-BAF9-4F6C-AD00-2C9EE0513087}">
      <dgm:prSet/>
      <dgm:spPr/>
      <dgm:t>
        <a:bodyPr/>
        <a:lstStyle/>
        <a:p>
          <a:endParaRPr lang="it-IT"/>
        </a:p>
      </dgm:t>
    </dgm:pt>
    <dgm:pt modelId="{A32E1126-C508-46A3-A9E3-98896801F8E7}">
      <dgm:prSet custT="1"/>
      <dgm:spPr/>
      <dgm:t>
        <a:bodyPr/>
        <a:lstStyle/>
        <a:p>
          <a:pPr rtl="0"/>
          <a:r>
            <a:rPr lang="it-IT" sz="1000" b="1" dirty="0" smtClean="0">
              <a:solidFill>
                <a:srgbClr val="0070C0"/>
              </a:solidFill>
              <a:latin typeface="Verdana" pitchFamily="34" charset="0"/>
              <a:ea typeface="Verdana" pitchFamily="34" charset="0"/>
              <a:cs typeface="Verdana" pitchFamily="34" charset="0"/>
            </a:rPr>
            <a:t>La manovra Monti ha aumentato l’addizionale regionale Irpef di un ulteriore 0,33. L’Abruzzo è così passato dall’1,4 all’1,73.</a:t>
          </a:r>
          <a:endParaRPr lang="it-IT" sz="1000" b="1" dirty="0">
            <a:solidFill>
              <a:srgbClr val="0070C0"/>
            </a:solidFill>
            <a:latin typeface="Verdana" pitchFamily="34" charset="0"/>
            <a:ea typeface="Verdana" pitchFamily="34" charset="0"/>
            <a:cs typeface="Verdana" pitchFamily="34" charset="0"/>
          </a:endParaRPr>
        </a:p>
      </dgm:t>
    </dgm:pt>
    <dgm:pt modelId="{800F6FCE-319F-4A18-9DF8-8AB6E5651100}" type="parTrans" cxnId="{14E2AF94-EA84-4AC4-BA83-52B214FF854F}">
      <dgm:prSet/>
      <dgm:spPr/>
      <dgm:t>
        <a:bodyPr/>
        <a:lstStyle/>
        <a:p>
          <a:endParaRPr lang="it-IT"/>
        </a:p>
      </dgm:t>
    </dgm:pt>
    <dgm:pt modelId="{234A5145-8381-40B4-89E6-994FEA27C66A}" type="sibTrans" cxnId="{14E2AF94-EA84-4AC4-BA83-52B214FF854F}">
      <dgm:prSet/>
      <dgm:spPr/>
      <dgm:t>
        <a:bodyPr/>
        <a:lstStyle/>
        <a:p>
          <a:endParaRPr lang="it-IT"/>
        </a:p>
      </dgm:t>
    </dgm:pt>
    <dgm:pt modelId="{37AF65E4-9D80-4DCF-B1D9-1E7539483525}">
      <dgm:prSet custT="1"/>
      <dgm:spPr/>
      <dgm:t>
        <a:bodyPr/>
        <a:lstStyle/>
        <a:p>
          <a:pPr rtl="0"/>
          <a:r>
            <a:rPr lang="it-IT" sz="1000" b="1" dirty="0" smtClean="0">
              <a:solidFill>
                <a:srgbClr val="0070C0"/>
              </a:solidFill>
              <a:latin typeface="Verdana" pitchFamily="34" charset="0"/>
              <a:ea typeface="Verdana" pitchFamily="34" charset="0"/>
              <a:cs typeface="Verdana" pitchFamily="34" charset="0"/>
            </a:rPr>
            <a:t>Riassumendo. Calabria, Campania e Molise hanno l’addizionale regionale Irpef più alta, al 2,03 (0,9 + 0,5 + 0,3 + 0,33). L’Abruzzo, insieme a Emilia Romagna, Lazio, Liguria, Piemonte, Puglia e Sicilia è all’1,73 (0,9 + 0,5 + 0,33). Le altre regioni sono sotto questi livelli. Marche e Lombardia hanno modulato l’addizionale regionale Irpef (le Marche per scaglioni, la Lombardia per classi di reddito): i redditi più alti pagano di più, i più bassi, meno. </a:t>
          </a:r>
          <a:endParaRPr lang="it-IT" sz="1000" b="1" dirty="0">
            <a:solidFill>
              <a:srgbClr val="0070C0"/>
            </a:solidFill>
            <a:latin typeface="Verdana" pitchFamily="34" charset="0"/>
            <a:ea typeface="Verdana" pitchFamily="34" charset="0"/>
            <a:cs typeface="Verdana" pitchFamily="34" charset="0"/>
          </a:endParaRPr>
        </a:p>
      </dgm:t>
    </dgm:pt>
    <dgm:pt modelId="{3CA7D570-23C5-4BE4-87C1-78C74306AE51}" type="parTrans" cxnId="{0B8CB442-72B6-4E9E-8FC5-45FFE7F0DCAD}">
      <dgm:prSet/>
      <dgm:spPr/>
      <dgm:t>
        <a:bodyPr/>
        <a:lstStyle/>
        <a:p>
          <a:endParaRPr lang="it-IT"/>
        </a:p>
      </dgm:t>
    </dgm:pt>
    <dgm:pt modelId="{19FBEAA0-FF47-4697-B07B-3BC697C31EA5}" type="sibTrans" cxnId="{0B8CB442-72B6-4E9E-8FC5-45FFE7F0DCAD}">
      <dgm:prSet/>
      <dgm:spPr/>
      <dgm:t>
        <a:bodyPr/>
        <a:lstStyle/>
        <a:p>
          <a:endParaRPr lang="it-IT"/>
        </a:p>
      </dgm:t>
    </dgm:pt>
    <dgm:pt modelId="{627EB8FB-DFE1-49A1-9DB8-B565E0DF6186}" type="pres">
      <dgm:prSet presAssocID="{1418E69A-4E7E-4E55-9E68-6D6BA82B3C1B}" presName="compositeShape" presStyleCnt="0">
        <dgm:presLayoutVars>
          <dgm:dir/>
          <dgm:resizeHandles/>
        </dgm:presLayoutVars>
      </dgm:prSet>
      <dgm:spPr/>
      <dgm:t>
        <a:bodyPr/>
        <a:lstStyle/>
        <a:p>
          <a:endParaRPr lang="it-IT"/>
        </a:p>
      </dgm:t>
    </dgm:pt>
    <dgm:pt modelId="{147486DE-6FC9-4A1C-B3E3-EAAA307C20F7}" type="pres">
      <dgm:prSet presAssocID="{1418E69A-4E7E-4E55-9E68-6D6BA82B3C1B}" presName="pyramid" presStyleLbl="node1" presStyleIdx="0" presStyleCnt="1"/>
      <dgm:spPr/>
    </dgm:pt>
    <dgm:pt modelId="{4A488467-391C-40E3-B24C-45C69087E30D}" type="pres">
      <dgm:prSet presAssocID="{1418E69A-4E7E-4E55-9E68-6D6BA82B3C1B}" presName="theList" presStyleCnt="0"/>
      <dgm:spPr/>
    </dgm:pt>
    <dgm:pt modelId="{F99D7E15-3741-4BAC-B842-A456D90F5202}" type="pres">
      <dgm:prSet presAssocID="{3D7FAECE-64F3-4739-B439-C5D70CC7C8D6}" presName="aNode" presStyleLbl="fgAcc1" presStyleIdx="0" presStyleCnt="5" custScaleX="185540" custLinFactY="-61639" custLinFactNeighborX="2482" custLinFactNeighborY="-100000">
        <dgm:presLayoutVars>
          <dgm:bulletEnabled val="1"/>
        </dgm:presLayoutVars>
      </dgm:prSet>
      <dgm:spPr/>
      <dgm:t>
        <a:bodyPr/>
        <a:lstStyle/>
        <a:p>
          <a:endParaRPr lang="it-IT"/>
        </a:p>
      </dgm:t>
    </dgm:pt>
    <dgm:pt modelId="{DEAE6671-7DC6-45C7-B0CC-1EE5189E5558}" type="pres">
      <dgm:prSet presAssocID="{3D7FAECE-64F3-4739-B439-C5D70CC7C8D6}" presName="aSpace" presStyleCnt="0"/>
      <dgm:spPr/>
    </dgm:pt>
    <dgm:pt modelId="{CC5D8B37-6BB2-4C82-9078-764AB57D9C74}" type="pres">
      <dgm:prSet presAssocID="{0F73410F-A3CF-4EEF-8D5B-0862745D9072}" presName="aNode" presStyleLbl="fgAcc1" presStyleIdx="1" presStyleCnt="5" custScaleX="235546" custScaleY="227928">
        <dgm:presLayoutVars>
          <dgm:bulletEnabled val="1"/>
        </dgm:presLayoutVars>
      </dgm:prSet>
      <dgm:spPr/>
      <dgm:t>
        <a:bodyPr/>
        <a:lstStyle/>
        <a:p>
          <a:endParaRPr lang="it-IT"/>
        </a:p>
      </dgm:t>
    </dgm:pt>
    <dgm:pt modelId="{BC12D0AB-EA68-4476-AC6E-EF277E3452C6}" type="pres">
      <dgm:prSet presAssocID="{0F73410F-A3CF-4EEF-8D5B-0862745D9072}" presName="aSpace" presStyleCnt="0"/>
      <dgm:spPr/>
    </dgm:pt>
    <dgm:pt modelId="{4A9E75F6-314A-4FDA-A562-66EF2AD3F88A}" type="pres">
      <dgm:prSet presAssocID="{97F8E826-7DDE-4E71-8099-17CBDC5A642B}" presName="aNode" presStyleLbl="fgAcc1" presStyleIdx="2" presStyleCnt="5" custScaleX="230583" custScaleY="203925">
        <dgm:presLayoutVars>
          <dgm:bulletEnabled val="1"/>
        </dgm:presLayoutVars>
      </dgm:prSet>
      <dgm:spPr/>
      <dgm:t>
        <a:bodyPr/>
        <a:lstStyle/>
        <a:p>
          <a:endParaRPr lang="it-IT"/>
        </a:p>
      </dgm:t>
    </dgm:pt>
    <dgm:pt modelId="{DBB1DD23-904E-4813-958C-382A44915061}" type="pres">
      <dgm:prSet presAssocID="{97F8E826-7DDE-4E71-8099-17CBDC5A642B}" presName="aSpace" presStyleCnt="0"/>
      <dgm:spPr/>
    </dgm:pt>
    <dgm:pt modelId="{67783369-8850-45BF-A297-C13B49DFEAA1}" type="pres">
      <dgm:prSet presAssocID="{A32E1126-C508-46A3-A9E3-98896801F8E7}" presName="aNode" presStyleLbl="fgAcc1" presStyleIdx="3" presStyleCnt="5" custScaleX="185540" custLinFactY="61662" custLinFactNeighborX="209" custLinFactNeighborY="100000">
        <dgm:presLayoutVars>
          <dgm:bulletEnabled val="1"/>
        </dgm:presLayoutVars>
      </dgm:prSet>
      <dgm:spPr/>
      <dgm:t>
        <a:bodyPr/>
        <a:lstStyle/>
        <a:p>
          <a:endParaRPr lang="it-IT"/>
        </a:p>
      </dgm:t>
    </dgm:pt>
    <dgm:pt modelId="{2B9F73C1-5A82-41B6-820B-026C0F136D22}" type="pres">
      <dgm:prSet presAssocID="{A32E1126-C508-46A3-A9E3-98896801F8E7}" presName="aSpace" presStyleCnt="0"/>
      <dgm:spPr/>
    </dgm:pt>
    <dgm:pt modelId="{78A0965E-C39D-44BD-B7C4-2D135BC223A4}" type="pres">
      <dgm:prSet presAssocID="{37AF65E4-9D80-4DCF-B1D9-1E7539483525}" presName="aNode" presStyleLbl="fgAcc1" presStyleIdx="4" presStyleCnt="5" custScaleX="226037" custScaleY="162908" custLinFactY="64829" custLinFactNeighborX="2273" custLinFactNeighborY="100000">
        <dgm:presLayoutVars>
          <dgm:bulletEnabled val="1"/>
        </dgm:presLayoutVars>
      </dgm:prSet>
      <dgm:spPr/>
      <dgm:t>
        <a:bodyPr/>
        <a:lstStyle/>
        <a:p>
          <a:endParaRPr lang="it-IT"/>
        </a:p>
      </dgm:t>
    </dgm:pt>
    <dgm:pt modelId="{FF37B607-4DC9-47F2-972B-2FE575C0BC36}" type="pres">
      <dgm:prSet presAssocID="{37AF65E4-9D80-4DCF-B1D9-1E7539483525}" presName="aSpace" presStyleCnt="0"/>
      <dgm:spPr/>
    </dgm:pt>
  </dgm:ptLst>
  <dgm:cxnLst>
    <dgm:cxn modelId="{4B52B745-D24F-4D05-8312-D5588C1AD613}" type="presOf" srcId="{0F73410F-A3CF-4EEF-8D5B-0862745D9072}" destId="{CC5D8B37-6BB2-4C82-9078-764AB57D9C74}" srcOrd="0" destOrd="0" presId="urn:microsoft.com/office/officeart/2005/8/layout/pyramid2"/>
    <dgm:cxn modelId="{0B8CB442-72B6-4E9E-8FC5-45FFE7F0DCAD}" srcId="{1418E69A-4E7E-4E55-9E68-6D6BA82B3C1B}" destId="{37AF65E4-9D80-4DCF-B1D9-1E7539483525}" srcOrd="4" destOrd="0" parTransId="{3CA7D570-23C5-4BE4-87C1-78C74306AE51}" sibTransId="{19FBEAA0-FF47-4697-B07B-3BC697C31EA5}"/>
    <dgm:cxn modelId="{B94323A3-8641-497F-9134-A542B66B9823}" type="presOf" srcId="{A32E1126-C508-46A3-A9E3-98896801F8E7}" destId="{67783369-8850-45BF-A297-C13B49DFEAA1}" srcOrd="0" destOrd="0" presId="urn:microsoft.com/office/officeart/2005/8/layout/pyramid2"/>
    <dgm:cxn modelId="{FED6B01C-EFFA-40A6-BB2E-679B937397CF}" srcId="{1418E69A-4E7E-4E55-9E68-6D6BA82B3C1B}" destId="{0F73410F-A3CF-4EEF-8D5B-0862745D9072}" srcOrd="1" destOrd="0" parTransId="{D9F4E02E-853C-4E0F-9331-D5713C02E4EE}" sibTransId="{9AA21697-81AE-4B11-9940-410D365F3530}"/>
    <dgm:cxn modelId="{12D87984-BEF7-40C8-8F2D-0385DFAEEBC7}" type="presOf" srcId="{37AF65E4-9D80-4DCF-B1D9-1E7539483525}" destId="{78A0965E-C39D-44BD-B7C4-2D135BC223A4}" srcOrd="0" destOrd="0" presId="urn:microsoft.com/office/officeart/2005/8/layout/pyramid2"/>
    <dgm:cxn modelId="{14E2AF94-EA84-4AC4-BA83-52B214FF854F}" srcId="{1418E69A-4E7E-4E55-9E68-6D6BA82B3C1B}" destId="{A32E1126-C508-46A3-A9E3-98896801F8E7}" srcOrd="3" destOrd="0" parTransId="{800F6FCE-319F-4A18-9DF8-8AB6E5651100}" sibTransId="{234A5145-8381-40B4-89E6-994FEA27C66A}"/>
    <dgm:cxn modelId="{516979E2-3995-4E91-93C5-36617DD64A8A}" srcId="{1418E69A-4E7E-4E55-9E68-6D6BA82B3C1B}" destId="{3D7FAECE-64F3-4739-B439-C5D70CC7C8D6}" srcOrd="0" destOrd="0" parTransId="{F6AA3ACA-89E9-49EF-B297-67543331816B}" sibTransId="{43FBD401-B0C5-42F2-A800-F259CCDA9610}"/>
    <dgm:cxn modelId="{E5812F65-B1A9-4723-9E8E-DAD42EFF3D4A}" type="presOf" srcId="{97F8E826-7DDE-4E71-8099-17CBDC5A642B}" destId="{4A9E75F6-314A-4FDA-A562-66EF2AD3F88A}" srcOrd="0" destOrd="0" presId="urn:microsoft.com/office/officeart/2005/8/layout/pyramid2"/>
    <dgm:cxn modelId="{363BC527-04FC-411F-ABC6-9BA84DF5D1A9}" type="presOf" srcId="{3D7FAECE-64F3-4739-B439-C5D70CC7C8D6}" destId="{F99D7E15-3741-4BAC-B842-A456D90F5202}" srcOrd="0" destOrd="0" presId="urn:microsoft.com/office/officeart/2005/8/layout/pyramid2"/>
    <dgm:cxn modelId="{4F37263E-79CD-407E-B30D-D343F7A22CC0}" type="presOf" srcId="{1418E69A-4E7E-4E55-9E68-6D6BA82B3C1B}" destId="{627EB8FB-DFE1-49A1-9DB8-B565E0DF6186}" srcOrd="0" destOrd="0" presId="urn:microsoft.com/office/officeart/2005/8/layout/pyramid2"/>
    <dgm:cxn modelId="{01E5A456-BAF9-4F6C-AD00-2C9EE0513087}" srcId="{1418E69A-4E7E-4E55-9E68-6D6BA82B3C1B}" destId="{97F8E826-7DDE-4E71-8099-17CBDC5A642B}" srcOrd="2" destOrd="0" parTransId="{B3F0A248-9803-4A10-8FEC-8772231E2F2A}" sibTransId="{63EA2307-BF5C-4F9C-81BB-96538E5E006A}"/>
    <dgm:cxn modelId="{F262D460-1C5B-46A6-B4CE-F077BED02085}" type="presParOf" srcId="{627EB8FB-DFE1-49A1-9DB8-B565E0DF6186}" destId="{147486DE-6FC9-4A1C-B3E3-EAAA307C20F7}" srcOrd="0" destOrd="0" presId="urn:microsoft.com/office/officeart/2005/8/layout/pyramid2"/>
    <dgm:cxn modelId="{3E64B207-BB64-46CD-8AAB-B8546F94C7A7}" type="presParOf" srcId="{627EB8FB-DFE1-49A1-9DB8-B565E0DF6186}" destId="{4A488467-391C-40E3-B24C-45C69087E30D}" srcOrd="1" destOrd="0" presId="urn:microsoft.com/office/officeart/2005/8/layout/pyramid2"/>
    <dgm:cxn modelId="{9C116898-B9F8-4E2B-9408-597EABDD0EF6}" type="presParOf" srcId="{4A488467-391C-40E3-B24C-45C69087E30D}" destId="{F99D7E15-3741-4BAC-B842-A456D90F5202}" srcOrd="0" destOrd="0" presId="urn:microsoft.com/office/officeart/2005/8/layout/pyramid2"/>
    <dgm:cxn modelId="{73128CAF-B116-48D4-B5C1-43F377707D1E}" type="presParOf" srcId="{4A488467-391C-40E3-B24C-45C69087E30D}" destId="{DEAE6671-7DC6-45C7-B0CC-1EE5189E5558}" srcOrd="1" destOrd="0" presId="urn:microsoft.com/office/officeart/2005/8/layout/pyramid2"/>
    <dgm:cxn modelId="{41FC3B8C-6126-4C2C-99D3-F852C376F338}" type="presParOf" srcId="{4A488467-391C-40E3-B24C-45C69087E30D}" destId="{CC5D8B37-6BB2-4C82-9078-764AB57D9C74}" srcOrd="2" destOrd="0" presId="urn:microsoft.com/office/officeart/2005/8/layout/pyramid2"/>
    <dgm:cxn modelId="{16DDD649-EA27-407C-8B25-7C7159AF4CBA}" type="presParOf" srcId="{4A488467-391C-40E3-B24C-45C69087E30D}" destId="{BC12D0AB-EA68-4476-AC6E-EF277E3452C6}" srcOrd="3" destOrd="0" presId="urn:microsoft.com/office/officeart/2005/8/layout/pyramid2"/>
    <dgm:cxn modelId="{587414DA-BD99-4C1A-814A-1F03EC613A9B}" type="presParOf" srcId="{4A488467-391C-40E3-B24C-45C69087E30D}" destId="{4A9E75F6-314A-4FDA-A562-66EF2AD3F88A}" srcOrd="4" destOrd="0" presId="urn:microsoft.com/office/officeart/2005/8/layout/pyramid2"/>
    <dgm:cxn modelId="{103805EB-22AF-4EC7-B9A0-F20E45D0EF2F}" type="presParOf" srcId="{4A488467-391C-40E3-B24C-45C69087E30D}" destId="{DBB1DD23-904E-4813-958C-382A44915061}" srcOrd="5" destOrd="0" presId="urn:microsoft.com/office/officeart/2005/8/layout/pyramid2"/>
    <dgm:cxn modelId="{CC3882A7-14AC-4BFA-9797-A6EC15938736}" type="presParOf" srcId="{4A488467-391C-40E3-B24C-45C69087E30D}" destId="{67783369-8850-45BF-A297-C13B49DFEAA1}" srcOrd="6" destOrd="0" presId="urn:microsoft.com/office/officeart/2005/8/layout/pyramid2"/>
    <dgm:cxn modelId="{A2EDD971-E4D8-450B-B59E-C06E02752C2B}" type="presParOf" srcId="{4A488467-391C-40E3-B24C-45C69087E30D}" destId="{2B9F73C1-5A82-41B6-820B-026C0F136D22}" srcOrd="7" destOrd="0" presId="urn:microsoft.com/office/officeart/2005/8/layout/pyramid2"/>
    <dgm:cxn modelId="{02B14A1E-C085-4A48-A37F-0FB4A506068A}" type="presParOf" srcId="{4A488467-391C-40E3-B24C-45C69087E30D}" destId="{78A0965E-C39D-44BD-B7C4-2D135BC223A4}" srcOrd="8" destOrd="0" presId="urn:microsoft.com/office/officeart/2005/8/layout/pyramid2"/>
    <dgm:cxn modelId="{99126253-7039-4E01-A14D-DD388004C67E}" type="presParOf" srcId="{4A488467-391C-40E3-B24C-45C69087E30D}" destId="{FF37B607-4DC9-47F2-972B-2FE575C0BC36}" srcOrd="9" destOrd="0" presId="urn:microsoft.com/office/officeart/2005/8/layout/pyramid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B94EE991-CE25-4F24-A48F-13A18C83937C}" type="doc">
      <dgm:prSet loTypeId="urn:microsoft.com/office/officeart/2005/8/layout/hProcess9" loCatId="process" qsTypeId="urn:microsoft.com/office/officeart/2005/8/quickstyle/simple1#72" qsCatId="simple" csTypeId="urn:microsoft.com/office/officeart/2005/8/colors/accent1_2#60" csCatId="accent1" phldr="1"/>
      <dgm:spPr/>
      <dgm:t>
        <a:bodyPr/>
        <a:lstStyle/>
        <a:p>
          <a:endParaRPr lang="it-IT"/>
        </a:p>
      </dgm:t>
    </dgm:pt>
    <dgm:pt modelId="{C656B628-3FAD-456F-9FBD-C5E3DC628E53}">
      <dgm:prSet custT="1"/>
      <dgm:spPr/>
      <dgm:t>
        <a:bodyPr/>
        <a:lstStyle/>
        <a:p>
          <a:pPr rtl="0"/>
          <a:r>
            <a:rPr lang="it-IT" sz="2000" b="1" baseline="0" dirty="0" smtClean="0">
              <a:latin typeface="Verdana" pitchFamily="34" charset="0"/>
              <a:ea typeface="Verdana" pitchFamily="34" charset="0"/>
              <a:cs typeface="Verdana" pitchFamily="34" charset="0"/>
            </a:rPr>
            <a:t>Credito per le PMI</a:t>
          </a:r>
          <a:r>
            <a:rPr lang="it-IT" sz="1600" b="1" baseline="0" dirty="0" smtClean="0">
              <a:latin typeface="Verdana" pitchFamily="34" charset="0"/>
              <a:ea typeface="Verdana" pitchFamily="34" charset="0"/>
              <a:cs typeface="Verdana" pitchFamily="34" charset="0"/>
            </a:rPr>
            <a:t>: trovare una soluzione che risponda positivamente alle istanze di CNA, Confartigianato e </a:t>
          </a:r>
          <a:r>
            <a:rPr lang="it-IT" sz="1600" b="1" baseline="0" dirty="0" err="1" smtClean="0">
              <a:latin typeface="Verdana" pitchFamily="34" charset="0"/>
              <a:ea typeface="Verdana" pitchFamily="34" charset="0"/>
              <a:cs typeface="Verdana" pitchFamily="34" charset="0"/>
            </a:rPr>
            <a:t>Confesercenti</a:t>
          </a:r>
          <a:r>
            <a:rPr lang="it-IT" sz="1600" b="1" baseline="0" dirty="0" smtClean="0">
              <a:latin typeface="Verdana" pitchFamily="34" charset="0"/>
              <a:ea typeface="Verdana" pitchFamily="34" charset="0"/>
              <a:cs typeface="Verdana" pitchFamily="34" charset="0"/>
            </a:rPr>
            <a:t> </a:t>
          </a:r>
          <a:endParaRPr lang="it-IT" sz="1600" b="1" baseline="0" dirty="0">
            <a:latin typeface="Verdana" pitchFamily="34" charset="0"/>
            <a:ea typeface="Verdana" pitchFamily="34" charset="0"/>
            <a:cs typeface="Verdana" pitchFamily="34" charset="0"/>
          </a:endParaRPr>
        </a:p>
      </dgm:t>
    </dgm:pt>
    <dgm:pt modelId="{5CA8758C-F389-4A79-9304-45D83BDD1240}" type="parTrans" cxnId="{22AB4709-66FA-4FB6-8D51-C88EA3A074C4}">
      <dgm:prSet/>
      <dgm:spPr/>
      <dgm:t>
        <a:bodyPr/>
        <a:lstStyle/>
        <a:p>
          <a:endParaRPr lang="it-IT"/>
        </a:p>
      </dgm:t>
    </dgm:pt>
    <dgm:pt modelId="{32769B69-8D78-405B-A9CC-41E569BAFD7F}" type="sibTrans" cxnId="{22AB4709-66FA-4FB6-8D51-C88EA3A074C4}">
      <dgm:prSet/>
      <dgm:spPr/>
      <dgm:t>
        <a:bodyPr/>
        <a:lstStyle/>
        <a:p>
          <a:endParaRPr lang="it-IT"/>
        </a:p>
      </dgm:t>
    </dgm:pt>
    <dgm:pt modelId="{3978F019-2F1D-4105-BCA9-E546F8667F8E}" type="pres">
      <dgm:prSet presAssocID="{B94EE991-CE25-4F24-A48F-13A18C83937C}" presName="CompostProcess" presStyleCnt="0">
        <dgm:presLayoutVars>
          <dgm:dir/>
          <dgm:resizeHandles val="exact"/>
        </dgm:presLayoutVars>
      </dgm:prSet>
      <dgm:spPr/>
      <dgm:t>
        <a:bodyPr/>
        <a:lstStyle/>
        <a:p>
          <a:endParaRPr lang="it-IT"/>
        </a:p>
      </dgm:t>
    </dgm:pt>
    <dgm:pt modelId="{72F522C8-60DE-47F6-B6FF-B81375E46070}" type="pres">
      <dgm:prSet presAssocID="{B94EE991-CE25-4F24-A48F-13A18C83937C}" presName="arrow" presStyleLbl="bgShp" presStyleIdx="0" presStyleCnt="1"/>
      <dgm:spPr/>
    </dgm:pt>
    <dgm:pt modelId="{1943529A-169B-4BD3-96EE-4300EB941A7B}" type="pres">
      <dgm:prSet presAssocID="{B94EE991-CE25-4F24-A48F-13A18C83937C}" presName="linearProcess" presStyleCnt="0"/>
      <dgm:spPr/>
    </dgm:pt>
    <dgm:pt modelId="{4F603860-7A59-45D2-A531-B335DEEECED1}" type="pres">
      <dgm:prSet presAssocID="{C656B628-3FAD-456F-9FBD-C5E3DC628E53}" presName="textNode" presStyleLbl="node1" presStyleIdx="0" presStyleCnt="1" custScaleY="224620">
        <dgm:presLayoutVars>
          <dgm:bulletEnabled val="1"/>
        </dgm:presLayoutVars>
      </dgm:prSet>
      <dgm:spPr/>
      <dgm:t>
        <a:bodyPr/>
        <a:lstStyle/>
        <a:p>
          <a:endParaRPr lang="it-IT"/>
        </a:p>
      </dgm:t>
    </dgm:pt>
  </dgm:ptLst>
  <dgm:cxnLst>
    <dgm:cxn modelId="{1835A6C1-1CCD-4AA3-85D3-7354DA956EAD}" type="presOf" srcId="{B94EE991-CE25-4F24-A48F-13A18C83937C}" destId="{3978F019-2F1D-4105-BCA9-E546F8667F8E}" srcOrd="0" destOrd="0" presId="urn:microsoft.com/office/officeart/2005/8/layout/hProcess9"/>
    <dgm:cxn modelId="{22AB4709-66FA-4FB6-8D51-C88EA3A074C4}" srcId="{B94EE991-CE25-4F24-A48F-13A18C83937C}" destId="{C656B628-3FAD-456F-9FBD-C5E3DC628E53}" srcOrd="0" destOrd="0" parTransId="{5CA8758C-F389-4A79-9304-45D83BDD1240}" sibTransId="{32769B69-8D78-405B-A9CC-41E569BAFD7F}"/>
    <dgm:cxn modelId="{66FE1089-C581-4228-9B30-52B1CB7ABDD0}" type="presOf" srcId="{C656B628-3FAD-456F-9FBD-C5E3DC628E53}" destId="{4F603860-7A59-45D2-A531-B335DEEECED1}" srcOrd="0" destOrd="0" presId="urn:microsoft.com/office/officeart/2005/8/layout/hProcess9"/>
    <dgm:cxn modelId="{C152CE4B-05F2-47DB-9862-704340E623CE}" type="presParOf" srcId="{3978F019-2F1D-4105-BCA9-E546F8667F8E}" destId="{72F522C8-60DE-47F6-B6FF-B81375E46070}" srcOrd="0" destOrd="0" presId="urn:microsoft.com/office/officeart/2005/8/layout/hProcess9"/>
    <dgm:cxn modelId="{C2C58867-BE73-46A3-BE3D-1676661289FB}" type="presParOf" srcId="{3978F019-2F1D-4105-BCA9-E546F8667F8E}" destId="{1943529A-169B-4BD3-96EE-4300EB941A7B}" srcOrd="1" destOrd="0" presId="urn:microsoft.com/office/officeart/2005/8/layout/hProcess9"/>
    <dgm:cxn modelId="{EDDAFDF9-F46C-462B-8150-E34D09CE125C}" type="presParOf" srcId="{1943529A-169B-4BD3-96EE-4300EB941A7B}" destId="{4F603860-7A59-45D2-A531-B335DEEECED1}" srcOrd="0"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CB30C823-C500-471C-BEA1-44E6DBCF131F}" type="doc">
      <dgm:prSet loTypeId="urn:microsoft.com/office/officeart/2005/8/layout/matrix2" loCatId="matrix" qsTypeId="urn:microsoft.com/office/officeart/2005/8/quickstyle/simple1#73" qsCatId="simple" csTypeId="urn:microsoft.com/office/officeart/2005/8/colors/accent2_3" csCatId="accent2" phldr="1"/>
      <dgm:spPr/>
      <dgm:t>
        <a:bodyPr/>
        <a:lstStyle/>
        <a:p>
          <a:endParaRPr lang="it-IT"/>
        </a:p>
      </dgm:t>
    </dgm:pt>
    <dgm:pt modelId="{7E325561-3B64-42E6-8C8A-149FC8F56FFC}">
      <dgm:prSet custT="1"/>
      <dgm:spPr/>
      <dgm:t>
        <a:bodyPr/>
        <a:lstStyle/>
        <a:p>
          <a:pPr rtl="0"/>
          <a:r>
            <a:rPr lang="it-IT" sz="1200" b="1" dirty="0" smtClean="0">
              <a:latin typeface="Verdana" pitchFamily="34" charset="0"/>
              <a:ea typeface="Verdana" pitchFamily="34" charset="0"/>
              <a:cs typeface="Verdana" pitchFamily="34" charset="0"/>
            </a:rPr>
            <a:t>CNA, Confartigianato e </a:t>
          </a:r>
          <a:r>
            <a:rPr lang="it-IT" sz="1200" b="1" dirty="0" err="1" smtClean="0">
              <a:latin typeface="Verdana" pitchFamily="34" charset="0"/>
              <a:ea typeface="Verdana" pitchFamily="34" charset="0"/>
              <a:cs typeface="Verdana" pitchFamily="34" charset="0"/>
            </a:rPr>
            <a:t>Confesercenti</a:t>
          </a:r>
          <a:r>
            <a:rPr lang="it-IT" sz="1200" b="1" dirty="0" smtClean="0">
              <a:latin typeface="Verdana" pitchFamily="34" charset="0"/>
              <a:ea typeface="Verdana" pitchFamily="34" charset="0"/>
              <a:cs typeface="Verdana" pitchFamily="34" charset="0"/>
            </a:rPr>
            <a:t> hanno proposto una rimodulazione del FAS di 24 milioni per il reperimento di risorse finanziarie da destinare al rafforzamento dei Fondi di Garanzia dei Confidi.</a:t>
          </a:r>
          <a:endParaRPr lang="it-IT" sz="1200" b="1" dirty="0">
            <a:latin typeface="Verdana" pitchFamily="34" charset="0"/>
            <a:ea typeface="Verdana" pitchFamily="34" charset="0"/>
            <a:cs typeface="Verdana" pitchFamily="34" charset="0"/>
          </a:endParaRPr>
        </a:p>
      </dgm:t>
    </dgm:pt>
    <dgm:pt modelId="{B6025B8A-D202-4DCF-80BF-51768753EEC7}" type="parTrans" cxnId="{7717ADE2-2EA7-42E0-B652-50A47F865469}">
      <dgm:prSet/>
      <dgm:spPr/>
      <dgm:t>
        <a:bodyPr/>
        <a:lstStyle/>
        <a:p>
          <a:endParaRPr lang="it-IT"/>
        </a:p>
      </dgm:t>
    </dgm:pt>
    <dgm:pt modelId="{833111FA-9536-4482-B2D5-B396E8F8DD2A}" type="sibTrans" cxnId="{7717ADE2-2EA7-42E0-B652-50A47F865469}">
      <dgm:prSet/>
      <dgm:spPr/>
      <dgm:t>
        <a:bodyPr/>
        <a:lstStyle/>
        <a:p>
          <a:endParaRPr lang="it-IT"/>
        </a:p>
      </dgm:t>
    </dgm:pt>
    <dgm:pt modelId="{195F9803-DA8E-4D84-96E9-18314B698DE6}">
      <dgm:prSet custT="1"/>
      <dgm:spPr/>
      <dgm:t>
        <a:bodyPr/>
        <a:lstStyle/>
        <a:p>
          <a:pPr rtl="0"/>
          <a:r>
            <a:rPr lang="it-IT" sz="1200" b="1" dirty="0" smtClean="0">
              <a:latin typeface="Verdana" pitchFamily="34" charset="0"/>
              <a:ea typeface="Verdana" pitchFamily="34" charset="0"/>
              <a:cs typeface="Verdana" pitchFamily="34" charset="0"/>
            </a:rPr>
            <a:t>La Uil Abruzzo è consapevole che la dimensione del problema del credito è nell’ordine di diversi miliardi.</a:t>
          </a:r>
          <a:endParaRPr lang="it-IT" sz="1200" b="1" dirty="0">
            <a:latin typeface="Verdana" pitchFamily="34" charset="0"/>
            <a:ea typeface="Verdana" pitchFamily="34" charset="0"/>
            <a:cs typeface="Verdana" pitchFamily="34" charset="0"/>
          </a:endParaRPr>
        </a:p>
      </dgm:t>
    </dgm:pt>
    <dgm:pt modelId="{74B080E9-10E2-4D05-B2B3-959CA4491994}" type="parTrans" cxnId="{1FBCA7BF-6843-41CA-87D9-04D1774E0403}">
      <dgm:prSet/>
      <dgm:spPr/>
      <dgm:t>
        <a:bodyPr/>
        <a:lstStyle/>
        <a:p>
          <a:endParaRPr lang="it-IT"/>
        </a:p>
      </dgm:t>
    </dgm:pt>
    <dgm:pt modelId="{17B82F3C-AE43-44CE-BBE9-0FA8F521D012}" type="sibTrans" cxnId="{1FBCA7BF-6843-41CA-87D9-04D1774E0403}">
      <dgm:prSet/>
      <dgm:spPr/>
      <dgm:t>
        <a:bodyPr/>
        <a:lstStyle/>
        <a:p>
          <a:endParaRPr lang="it-IT"/>
        </a:p>
      </dgm:t>
    </dgm:pt>
    <dgm:pt modelId="{E9414A1F-5ADB-4A80-A81B-423483B8B469}">
      <dgm:prSet custT="1"/>
      <dgm:spPr/>
      <dgm:t>
        <a:bodyPr/>
        <a:lstStyle/>
        <a:p>
          <a:pPr rtl="0"/>
          <a:r>
            <a:rPr lang="it-IT" sz="1200" b="1" dirty="0" smtClean="0">
              <a:latin typeface="Verdana" pitchFamily="34" charset="0"/>
              <a:ea typeface="Verdana" pitchFamily="34" charset="0"/>
              <a:cs typeface="Verdana" pitchFamily="34" charset="0"/>
            </a:rPr>
            <a:t>Ciononostante, è favorevole a verificare la possibilità di utilizzare risorse FAS per costruire uno strumento in grado di aiutare l’accesso al credito per le PMI.</a:t>
          </a:r>
          <a:endParaRPr lang="it-IT" sz="1200" b="1" dirty="0">
            <a:latin typeface="Verdana" pitchFamily="34" charset="0"/>
            <a:ea typeface="Verdana" pitchFamily="34" charset="0"/>
            <a:cs typeface="Verdana" pitchFamily="34" charset="0"/>
          </a:endParaRPr>
        </a:p>
      </dgm:t>
    </dgm:pt>
    <dgm:pt modelId="{A06A7133-295C-4F84-98A1-BA1FAB06D69F}" type="parTrans" cxnId="{AD143267-75AC-415D-BF1A-F30D52496A1C}">
      <dgm:prSet/>
      <dgm:spPr/>
      <dgm:t>
        <a:bodyPr/>
        <a:lstStyle/>
        <a:p>
          <a:endParaRPr lang="it-IT"/>
        </a:p>
      </dgm:t>
    </dgm:pt>
    <dgm:pt modelId="{A9F98FDA-2E55-4370-8B65-32D89DF19ECF}" type="sibTrans" cxnId="{AD143267-75AC-415D-BF1A-F30D52496A1C}">
      <dgm:prSet/>
      <dgm:spPr/>
      <dgm:t>
        <a:bodyPr/>
        <a:lstStyle/>
        <a:p>
          <a:endParaRPr lang="it-IT"/>
        </a:p>
      </dgm:t>
    </dgm:pt>
    <dgm:pt modelId="{7F6CDB04-ED52-4DC9-AD09-C0543243D148}">
      <dgm:prSet custT="1"/>
      <dgm:spPr/>
      <dgm:t>
        <a:bodyPr/>
        <a:lstStyle/>
        <a:p>
          <a:pPr rtl="0"/>
          <a:r>
            <a:rPr lang="it-IT" sz="1200" b="1" dirty="0" smtClean="0">
              <a:latin typeface="Verdana" pitchFamily="34" charset="0"/>
              <a:ea typeface="Verdana" pitchFamily="34" charset="0"/>
              <a:cs typeface="Verdana" pitchFamily="34" charset="0"/>
            </a:rPr>
            <a:t>Il tutto nell’ambito di un più complessivo pacchetto regionale per la crescita e l’occupazione, che preveda anche la rimodulazione del’addizionale regionale Irpef.</a:t>
          </a:r>
          <a:endParaRPr lang="it-IT" sz="1200" b="1" dirty="0">
            <a:latin typeface="Verdana" pitchFamily="34" charset="0"/>
            <a:ea typeface="Verdana" pitchFamily="34" charset="0"/>
            <a:cs typeface="Verdana" pitchFamily="34" charset="0"/>
          </a:endParaRPr>
        </a:p>
      </dgm:t>
    </dgm:pt>
    <dgm:pt modelId="{341CA2DE-F4CC-4CC1-A5F1-0B53B21716AE}" type="parTrans" cxnId="{A6552782-B979-4472-AAC4-B549CA0DF87E}">
      <dgm:prSet/>
      <dgm:spPr/>
      <dgm:t>
        <a:bodyPr/>
        <a:lstStyle/>
        <a:p>
          <a:endParaRPr lang="it-IT"/>
        </a:p>
      </dgm:t>
    </dgm:pt>
    <dgm:pt modelId="{951AA9A5-8589-4F0C-84F4-5774473F4B4B}" type="sibTrans" cxnId="{A6552782-B979-4472-AAC4-B549CA0DF87E}">
      <dgm:prSet/>
      <dgm:spPr/>
      <dgm:t>
        <a:bodyPr/>
        <a:lstStyle/>
        <a:p>
          <a:endParaRPr lang="it-IT"/>
        </a:p>
      </dgm:t>
    </dgm:pt>
    <dgm:pt modelId="{BE8FA685-C252-448B-938E-09219E0BFC99}" type="pres">
      <dgm:prSet presAssocID="{CB30C823-C500-471C-BEA1-44E6DBCF131F}" presName="matrix" presStyleCnt="0">
        <dgm:presLayoutVars>
          <dgm:chMax val="1"/>
          <dgm:dir/>
          <dgm:resizeHandles val="exact"/>
        </dgm:presLayoutVars>
      </dgm:prSet>
      <dgm:spPr/>
      <dgm:t>
        <a:bodyPr/>
        <a:lstStyle/>
        <a:p>
          <a:endParaRPr lang="it-IT"/>
        </a:p>
      </dgm:t>
    </dgm:pt>
    <dgm:pt modelId="{7FB422E8-E492-455B-B0FC-EE971C0F2133}" type="pres">
      <dgm:prSet presAssocID="{CB30C823-C500-471C-BEA1-44E6DBCF131F}" presName="axisShape" presStyleLbl="bgShp" presStyleIdx="0" presStyleCnt="1"/>
      <dgm:spPr/>
    </dgm:pt>
    <dgm:pt modelId="{08617919-A45F-43EB-A5B2-B164FAB6286F}" type="pres">
      <dgm:prSet presAssocID="{CB30C823-C500-471C-BEA1-44E6DBCF131F}" presName="rect1" presStyleLbl="node1" presStyleIdx="0" presStyleCnt="4" custScaleX="116744" custScaleY="114791">
        <dgm:presLayoutVars>
          <dgm:chMax val="0"/>
          <dgm:chPref val="0"/>
          <dgm:bulletEnabled val="1"/>
        </dgm:presLayoutVars>
      </dgm:prSet>
      <dgm:spPr/>
      <dgm:t>
        <a:bodyPr/>
        <a:lstStyle/>
        <a:p>
          <a:endParaRPr lang="it-IT"/>
        </a:p>
      </dgm:t>
    </dgm:pt>
    <dgm:pt modelId="{595CA2DA-A304-4A4F-9B8B-B041BF19E602}" type="pres">
      <dgm:prSet presAssocID="{CB30C823-C500-471C-BEA1-44E6DBCF131F}" presName="rect2" presStyleLbl="node1" presStyleIdx="1" presStyleCnt="4" custScaleX="116744" custScaleY="114791">
        <dgm:presLayoutVars>
          <dgm:chMax val="0"/>
          <dgm:chPref val="0"/>
          <dgm:bulletEnabled val="1"/>
        </dgm:presLayoutVars>
      </dgm:prSet>
      <dgm:spPr/>
      <dgm:t>
        <a:bodyPr/>
        <a:lstStyle/>
        <a:p>
          <a:endParaRPr lang="it-IT"/>
        </a:p>
      </dgm:t>
    </dgm:pt>
    <dgm:pt modelId="{043CF76D-1577-4D06-81F8-869A5B63C15C}" type="pres">
      <dgm:prSet presAssocID="{CB30C823-C500-471C-BEA1-44E6DBCF131F}" presName="rect3" presStyleLbl="node1" presStyleIdx="2" presStyleCnt="4" custScaleX="116744" custScaleY="114791">
        <dgm:presLayoutVars>
          <dgm:chMax val="0"/>
          <dgm:chPref val="0"/>
          <dgm:bulletEnabled val="1"/>
        </dgm:presLayoutVars>
      </dgm:prSet>
      <dgm:spPr/>
      <dgm:t>
        <a:bodyPr/>
        <a:lstStyle/>
        <a:p>
          <a:endParaRPr lang="it-IT"/>
        </a:p>
      </dgm:t>
    </dgm:pt>
    <dgm:pt modelId="{6DD45C49-E2FF-4C03-B5A7-3FAD411CB9BA}" type="pres">
      <dgm:prSet presAssocID="{CB30C823-C500-471C-BEA1-44E6DBCF131F}" presName="rect4" presStyleLbl="node1" presStyleIdx="3" presStyleCnt="4" custScaleX="116744" custScaleY="114791">
        <dgm:presLayoutVars>
          <dgm:chMax val="0"/>
          <dgm:chPref val="0"/>
          <dgm:bulletEnabled val="1"/>
        </dgm:presLayoutVars>
      </dgm:prSet>
      <dgm:spPr/>
      <dgm:t>
        <a:bodyPr/>
        <a:lstStyle/>
        <a:p>
          <a:endParaRPr lang="it-IT"/>
        </a:p>
      </dgm:t>
    </dgm:pt>
  </dgm:ptLst>
  <dgm:cxnLst>
    <dgm:cxn modelId="{89AD64D9-FF7B-4B07-B840-EAF6232ECA30}" type="presOf" srcId="{CB30C823-C500-471C-BEA1-44E6DBCF131F}" destId="{BE8FA685-C252-448B-938E-09219E0BFC99}" srcOrd="0" destOrd="0" presId="urn:microsoft.com/office/officeart/2005/8/layout/matrix2"/>
    <dgm:cxn modelId="{1FBCA7BF-6843-41CA-87D9-04D1774E0403}" srcId="{CB30C823-C500-471C-BEA1-44E6DBCF131F}" destId="{195F9803-DA8E-4D84-96E9-18314B698DE6}" srcOrd="1" destOrd="0" parTransId="{74B080E9-10E2-4D05-B2B3-959CA4491994}" sibTransId="{17B82F3C-AE43-44CE-BBE9-0FA8F521D012}"/>
    <dgm:cxn modelId="{7717ADE2-2EA7-42E0-B652-50A47F865469}" srcId="{CB30C823-C500-471C-BEA1-44E6DBCF131F}" destId="{7E325561-3B64-42E6-8C8A-149FC8F56FFC}" srcOrd="0" destOrd="0" parTransId="{B6025B8A-D202-4DCF-80BF-51768753EEC7}" sibTransId="{833111FA-9536-4482-B2D5-B396E8F8DD2A}"/>
    <dgm:cxn modelId="{8A74E4B8-3A7E-484E-919E-439BFA36564B}" type="presOf" srcId="{E9414A1F-5ADB-4A80-A81B-423483B8B469}" destId="{043CF76D-1577-4D06-81F8-869A5B63C15C}" srcOrd="0" destOrd="0" presId="urn:microsoft.com/office/officeart/2005/8/layout/matrix2"/>
    <dgm:cxn modelId="{E354CBEE-B6D2-41B9-A41C-8F33948A0531}" type="presOf" srcId="{7F6CDB04-ED52-4DC9-AD09-C0543243D148}" destId="{6DD45C49-E2FF-4C03-B5A7-3FAD411CB9BA}" srcOrd="0" destOrd="0" presId="urn:microsoft.com/office/officeart/2005/8/layout/matrix2"/>
    <dgm:cxn modelId="{D01F4672-7A75-46E8-BD54-52A768ED0D78}" type="presOf" srcId="{195F9803-DA8E-4D84-96E9-18314B698DE6}" destId="{595CA2DA-A304-4A4F-9B8B-B041BF19E602}" srcOrd="0" destOrd="0" presId="urn:microsoft.com/office/officeart/2005/8/layout/matrix2"/>
    <dgm:cxn modelId="{EB19555B-6271-456B-8226-414456909591}" type="presOf" srcId="{7E325561-3B64-42E6-8C8A-149FC8F56FFC}" destId="{08617919-A45F-43EB-A5B2-B164FAB6286F}" srcOrd="0" destOrd="0" presId="urn:microsoft.com/office/officeart/2005/8/layout/matrix2"/>
    <dgm:cxn modelId="{A6552782-B979-4472-AAC4-B549CA0DF87E}" srcId="{CB30C823-C500-471C-BEA1-44E6DBCF131F}" destId="{7F6CDB04-ED52-4DC9-AD09-C0543243D148}" srcOrd="3" destOrd="0" parTransId="{341CA2DE-F4CC-4CC1-A5F1-0B53B21716AE}" sibTransId="{951AA9A5-8589-4F0C-84F4-5774473F4B4B}"/>
    <dgm:cxn modelId="{AD143267-75AC-415D-BF1A-F30D52496A1C}" srcId="{CB30C823-C500-471C-BEA1-44E6DBCF131F}" destId="{E9414A1F-5ADB-4A80-A81B-423483B8B469}" srcOrd="2" destOrd="0" parTransId="{A06A7133-295C-4F84-98A1-BA1FAB06D69F}" sibTransId="{A9F98FDA-2E55-4370-8B65-32D89DF19ECF}"/>
    <dgm:cxn modelId="{BB165D4B-838D-471B-B375-FBC997E2949D}" type="presParOf" srcId="{BE8FA685-C252-448B-938E-09219E0BFC99}" destId="{7FB422E8-E492-455B-B0FC-EE971C0F2133}" srcOrd="0" destOrd="0" presId="urn:microsoft.com/office/officeart/2005/8/layout/matrix2"/>
    <dgm:cxn modelId="{92C6830F-EF54-47B8-879F-DB816BBF541D}" type="presParOf" srcId="{BE8FA685-C252-448B-938E-09219E0BFC99}" destId="{08617919-A45F-43EB-A5B2-B164FAB6286F}" srcOrd="1" destOrd="0" presId="urn:microsoft.com/office/officeart/2005/8/layout/matrix2"/>
    <dgm:cxn modelId="{030F2E9C-B084-42F0-B0A8-2DC52EBD5741}" type="presParOf" srcId="{BE8FA685-C252-448B-938E-09219E0BFC99}" destId="{595CA2DA-A304-4A4F-9B8B-B041BF19E602}" srcOrd="2" destOrd="0" presId="urn:microsoft.com/office/officeart/2005/8/layout/matrix2"/>
    <dgm:cxn modelId="{F9EF1608-60EC-4EBE-A847-039566828454}" type="presParOf" srcId="{BE8FA685-C252-448B-938E-09219E0BFC99}" destId="{043CF76D-1577-4D06-81F8-869A5B63C15C}" srcOrd="3" destOrd="0" presId="urn:microsoft.com/office/officeart/2005/8/layout/matrix2"/>
    <dgm:cxn modelId="{66D8EBD4-6C0E-45E9-88FB-CD579165866A}" type="presParOf" srcId="{BE8FA685-C252-448B-938E-09219E0BFC99}" destId="{6DD45C49-E2FF-4C03-B5A7-3FAD411CB9BA}" srcOrd="4" destOrd="0" presId="urn:microsoft.com/office/officeart/2005/8/layout/matrix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A1CC1FF5-7368-47F3-840F-E31E245BD967}" type="doc">
      <dgm:prSet loTypeId="urn:microsoft.com/office/officeart/2005/8/layout/vList2" loCatId="list" qsTypeId="urn:microsoft.com/office/officeart/2005/8/quickstyle/simple1#74" qsCatId="simple" csTypeId="urn:microsoft.com/office/officeart/2005/8/colors/accent1_2#61" csCatId="accent1"/>
      <dgm:spPr/>
      <dgm:t>
        <a:bodyPr/>
        <a:lstStyle/>
        <a:p>
          <a:endParaRPr lang="it-IT"/>
        </a:p>
      </dgm:t>
    </dgm:pt>
    <dgm:pt modelId="{BCC512FD-870A-4789-B9DD-0C5CADD79665}">
      <dgm:prSet custT="1"/>
      <dgm:spPr/>
      <dgm:t>
        <a:bodyPr/>
        <a:lstStyle/>
        <a:p>
          <a:pPr rtl="0"/>
          <a:r>
            <a:rPr lang="it-IT" sz="3200" b="1" baseline="0" dirty="0" smtClean="0">
              <a:latin typeface="Verdana" pitchFamily="34" charset="0"/>
              <a:ea typeface="Verdana" pitchFamily="34" charset="0"/>
              <a:cs typeface="Verdana" pitchFamily="34" charset="0"/>
            </a:rPr>
            <a:t>Costi della Politica: ci vuole un piano regionale di rientro</a:t>
          </a:r>
          <a:endParaRPr lang="it-IT" sz="3200" b="1" baseline="0" dirty="0">
            <a:latin typeface="Verdana" pitchFamily="34" charset="0"/>
            <a:ea typeface="Verdana" pitchFamily="34" charset="0"/>
            <a:cs typeface="Verdana" pitchFamily="34" charset="0"/>
          </a:endParaRPr>
        </a:p>
      </dgm:t>
    </dgm:pt>
    <dgm:pt modelId="{8CFCEF54-1344-4863-BAAC-97C104BE1C72}" type="parTrans" cxnId="{52607342-A57C-4204-B105-CFC440C5A41F}">
      <dgm:prSet/>
      <dgm:spPr/>
      <dgm:t>
        <a:bodyPr/>
        <a:lstStyle/>
        <a:p>
          <a:endParaRPr lang="it-IT"/>
        </a:p>
      </dgm:t>
    </dgm:pt>
    <dgm:pt modelId="{B9BED699-343C-41D7-8B7F-713E4097E1E2}" type="sibTrans" cxnId="{52607342-A57C-4204-B105-CFC440C5A41F}">
      <dgm:prSet/>
      <dgm:spPr/>
      <dgm:t>
        <a:bodyPr/>
        <a:lstStyle/>
        <a:p>
          <a:endParaRPr lang="it-IT"/>
        </a:p>
      </dgm:t>
    </dgm:pt>
    <dgm:pt modelId="{F68392D9-C9D3-4F51-99B5-68ED5B2ABB37}" type="pres">
      <dgm:prSet presAssocID="{A1CC1FF5-7368-47F3-840F-E31E245BD967}" presName="linear" presStyleCnt="0">
        <dgm:presLayoutVars>
          <dgm:animLvl val="lvl"/>
          <dgm:resizeHandles val="exact"/>
        </dgm:presLayoutVars>
      </dgm:prSet>
      <dgm:spPr/>
      <dgm:t>
        <a:bodyPr/>
        <a:lstStyle/>
        <a:p>
          <a:endParaRPr lang="it-IT"/>
        </a:p>
      </dgm:t>
    </dgm:pt>
    <dgm:pt modelId="{60B4FE88-B5F0-4070-A615-E45C939E0AC7}" type="pres">
      <dgm:prSet presAssocID="{BCC512FD-870A-4789-B9DD-0C5CADD79665}" presName="parentText" presStyleLbl="node1" presStyleIdx="0" presStyleCnt="1">
        <dgm:presLayoutVars>
          <dgm:chMax val="0"/>
          <dgm:bulletEnabled val="1"/>
        </dgm:presLayoutVars>
      </dgm:prSet>
      <dgm:spPr/>
      <dgm:t>
        <a:bodyPr/>
        <a:lstStyle/>
        <a:p>
          <a:endParaRPr lang="it-IT"/>
        </a:p>
      </dgm:t>
    </dgm:pt>
  </dgm:ptLst>
  <dgm:cxnLst>
    <dgm:cxn modelId="{52607342-A57C-4204-B105-CFC440C5A41F}" srcId="{A1CC1FF5-7368-47F3-840F-E31E245BD967}" destId="{BCC512FD-870A-4789-B9DD-0C5CADD79665}" srcOrd="0" destOrd="0" parTransId="{8CFCEF54-1344-4863-BAAC-97C104BE1C72}" sibTransId="{B9BED699-343C-41D7-8B7F-713E4097E1E2}"/>
    <dgm:cxn modelId="{284E005D-7867-4BF8-918D-3D461D2AA5C4}" type="presOf" srcId="{A1CC1FF5-7368-47F3-840F-E31E245BD967}" destId="{F68392D9-C9D3-4F51-99B5-68ED5B2ABB37}" srcOrd="0" destOrd="0" presId="urn:microsoft.com/office/officeart/2005/8/layout/vList2"/>
    <dgm:cxn modelId="{B0B012FD-A0F0-40D3-BAE8-1729D3D6DFCE}" type="presOf" srcId="{BCC512FD-870A-4789-B9DD-0C5CADD79665}" destId="{60B4FE88-B5F0-4070-A615-E45C939E0AC7}" srcOrd="0" destOrd="0" presId="urn:microsoft.com/office/officeart/2005/8/layout/vList2"/>
    <dgm:cxn modelId="{B6B9EF9A-4292-4962-8B87-7D5364E02013}" type="presParOf" srcId="{F68392D9-C9D3-4F51-99B5-68ED5B2ABB37}" destId="{60B4FE88-B5F0-4070-A615-E45C939E0AC7}"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7E048814-EEF0-486C-BBCF-CFA9FF160C11}" type="doc">
      <dgm:prSet loTypeId="urn:microsoft.com/office/officeart/2005/8/layout/target3" loCatId="relationship" qsTypeId="urn:microsoft.com/office/officeart/2005/8/quickstyle/simple1#75" qsCatId="simple" csTypeId="urn:microsoft.com/office/officeart/2005/8/colors/accent1_2#62" csCatId="accent1"/>
      <dgm:spPr/>
      <dgm:t>
        <a:bodyPr/>
        <a:lstStyle/>
        <a:p>
          <a:endParaRPr lang="it-IT"/>
        </a:p>
      </dgm:t>
    </dgm:pt>
    <dgm:pt modelId="{D696CFA2-C8E0-4548-ACBF-5C460CEF0E80}">
      <dgm:prSet custT="1"/>
      <dgm:spPr/>
      <dgm:t>
        <a:bodyPr/>
        <a:lstStyle/>
        <a:p>
          <a:pPr rtl="0"/>
          <a:r>
            <a:rPr lang="it-IT" sz="1400" b="1" dirty="0" smtClean="0">
              <a:solidFill>
                <a:srgbClr val="0070C0"/>
              </a:solidFill>
              <a:latin typeface="Verdana" pitchFamily="34" charset="0"/>
              <a:ea typeface="Verdana" pitchFamily="34" charset="0"/>
              <a:cs typeface="Verdana" pitchFamily="34" charset="0"/>
            </a:rPr>
            <a:t>I dati del 2° rapporto Uil nazionale sui costi della politica (luglio 2012) dicono che i costi per contribuente di funzionamento di Giunta Regionale e Consiglio Regionale Abruzzo sono pari a 44 €: più della media nazionale (38), più della Campania (41), della Toscana (34), delle Marche e del Veneto (25) e molto più dell’Emilia (14) e della Lombardia (12). Chiediamo di condividere nella Consulta del Patto per lo Sviluppo un piano regionale di rientro.</a:t>
          </a:r>
          <a:endParaRPr lang="it-IT" sz="1400" b="1" dirty="0">
            <a:solidFill>
              <a:srgbClr val="0070C0"/>
            </a:solidFill>
            <a:latin typeface="Verdana" pitchFamily="34" charset="0"/>
            <a:ea typeface="Verdana" pitchFamily="34" charset="0"/>
            <a:cs typeface="Verdana" pitchFamily="34" charset="0"/>
          </a:endParaRPr>
        </a:p>
      </dgm:t>
    </dgm:pt>
    <dgm:pt modelId="{9AA55DB9-C34F-470E-B033-81D0E54E0719}" type="parTrans" cxnId="{CC72A60F-A06F-42F6-A3D6-DFD643756807}">
      <dgm:prSet/>
      <dgm:spPr/>
      <dgm:t>
        <a:bodyPr/>
        <a:lstStyle/>
        <a:p>
          <a:endParaRPr lang="it-IT"/>
        </a:p>
      </dgm:t>
    </dgm:pt>
    <dgm:pt modelId="{F857723B-51AE-4FD4-8F8A-74CAF4108452}" type="sibTrans" cxnId="{CC72A60F-A06F-42F6-A3D6-DFD643756807}">
      <dgm:prSet/>
      <dgm:spPr/>
      <dgm:t>
        <a:bodyPr/>
        <a:lstStyle/>
        <a:p>
          <a:endParaRPr lang="it-IT"/>
        </a:p>
      </dgm:t>
    </dgm:pt>
    <dgm:pt modelId="{D247A987-3C63-4017-BCF6-0D53008893D2}">
      <dgm:prSet custT="1"/>
      <dgm:spPr/>
      <dgm:t>
        <a:bodyPr/>
        <a:lstStyle/>
        <a:p>
          <a:pPr rtl="0"/>
          <a:r>
            <a:rPr lang="it-IT" sz="1400" b="1" dirty="0" smtClean="0">
              <a:solidFill>
                <a:srgbClr val="0070C0"/>
              </a:solidFill>
              <a:latin typeface="Verdana" pitchFamily="34" charset="0"/>
              <a:ea typeface="Verdana" pitchFamily="34" charset="0"/>
              <a:cs typeface="Verdana" pitchFamily="34" charset="0"/>
            </a:rPr>
            <a:t>La razionalizzazione delle Province è un’occasione importante, non solo per ridurre i costi, ma per organizzare meglio le istituzioni. Il dibattito è partito malissimo, anche per colpa di diversi esponenti delle stesse istituzioni.</a:t>
          </a:r>
          <a:endParaRPr lang="it-IT" sz="1400" b="1" dirty="0">
            <a:solidFill>
              <a:srgbClr val="0070C0"/>
            </a:solidFill>
            <a:latin typeface="Verdana" pitchFamily="34" charset="0"/>
            <a:ea typeface="Verdana" pitchFamily="34" charset="0"/>
            <a:cs typeface="Verdana" pitchFamily="34" charset="0"/>
          </a:endParaRPr>
        </a:p>
      </dgm:t>
    </dgm:pt>
    <dgm:pt modelId="{2730622E-8E52-43CE-8D9E-0B9A3881AE72}" type="parTrans" cxnId="{F4200991-DC5D-43A5-BBB9-F77BE1511403}">
      <dgm:prSet/>
      <dgm:spPr/>
      <dgm:t>
        <a:bodyPr/>
        <a:lstStyle/>
        <a:p>
          <a:endParaRPr lang="it-IT"/>
        </a:p>
      </dgm:t>
    </dgm:pt>
    <dgm:pt modelId="{465B3ADE-F9DC-46F6-869C-A7D06A9346BC}" type="sibTrans" cxnId="{F4200991-DC5D-43A5-BBB9-F77BE1511403}">
      <dgm:prSet/>
      <dgm:spPr/>
      <dgm:t>
        <a:bodyPr/>
        <a:lstStyle/>
        <a:p>
          <a:endParaRPr lang="it-IT"/>
        </a:p>
      </dgm:t>
    </dgm:pt>
    <dgm:pt modelId="{B9BBFAC8-7CFA-44C5-AFE4-03F8CB0D1588}" type="pres">
      <dgm:prSet presAssocID="{7E048814-EEF0-486C-BBCF-CFA9FF160C11}" presName="Name0" presStyleCnt="0">
        <dgm:presLayoutVars>
          <dgm:chMax val="7"/>
          <dgm:dir/>
          <dgm:animLvl val="lvl"/>
          <dgm:resizeHandles val="exact"/>
        </dgm:presLayoutVars>
      </dgm:prSet>
      <dgm:spPr/>
      <dgm:t>
        <a:bodyPr/>
        <a:lstStyle/>
        <a:p>
          <a:endParaRPr lang="it-IT"/>
        </a:p>
      </dgm:t>
    </dgm:pt>
    <dgm:pt modelId="{9B064722-52B3-4A4C-BFA5-EEE11047328C}" type="pres">
      <dgm:prSet presAssocID="{D696CFA2-C8E0-4548-ACBF-5C460CEF0E80}" presName="circle1" presStyleLbl="node1" presStyleIdx="0" presStyleCnt="2"/>
      <dgm:spPr/>
    </dgm:pt>
    <dgm:pt modelId="{DFB5E3F9-4523-4631-8B0F-86071D064A80}" type="pres">
      <dgm:prSet presAssocID="{D696CFA2-C8E0-4548-ACBF-5C460CEF0E80}" presName="space" presStyleCnt="0"/>
      <dgm:spPr/>
    </dgm:pt>
    <dgm:pt modelId="{9A89AA1A-839B-4359-BDEB-6EA46839894D}" type="pres">
      <dgm:prSet presAssocID="{D696CFA2-C8E0-4548-ACBF-5C460CEF0E80}" presName="rect1" presStyleLbl="alignAcc1" presStyleIdx="0" presStyleCnt="2"/>
      <dgm:spPr/>
      <dgm:t>
        <a:bodyPr/>
        <a:lstStyle/>
        <a:p>
          <a:endParaRPr lang="it-IT"/>
        </a:p>
      </dgm:t>
    </dgm:pt>
    <dgm:pt modelId="{77437A57-6154-4EE7-9180-F781D10D83B7}" type="pres">
      <dgm:prSet presAssocID="{D247A987-3C63-4017-BCF6-0D53008893D2}" presName="vertSpace2" presStyleLbl="node1" presStyleIdx="0" presStyleCnt="2"/>
      <dgm:spPr/>
    </dgm:pt>
    <dgm:pt modelId="{2DD07975-AFAD-47CD-9B99-C1B743FC4754}" type="pres">
      <dgm:prSet presAssocID="{D247A987-3C63-4017-BCF6-0D53008893D2}" presName="circle2" presStyleLbl="node1" presStyleIdx="1" presStyleCnt="2"/>
      <dgm:spPr/>
    </dgm:pt>
    <dgm:pt modelId="{1BAA370A-D084-4FF5-94EF-1253BA1CC7BE}" type="pres">
      <dgm:prSet presAssocID="{D247A987-3C63-4017-BCF6-0D53008893D2}" presName="rect2" presStyleLbl="alignAcc1" presStyleIdx="1" presStyleCnt="2"/>
      <dgm:spPr/>
      <dgm:t>
        <a:bodyPr/>
        <a:lstStyle/>
        <a:p>
          <a:endParaRPr lang="it-IT"/>
        </a:p>
      </dgm:t>
    </dgm:pt>
    <dgm:pt modelId="{B8DAA9E2-898D-4478-9DE6-3175FD8FCB29}" type="pres">
      <dgm:prSet presAssocID="{D696CFA2-C8E0-4548-ACBF-5C460CEF0E80}" presName="rect1ParTxNoCh" presStyleLbl="alignAcc1" presStyleIdx="1" presStyleCnt="2">
        <dgm:presLayoutVars>
          <dgm:chMax val="1"/>
          <dgm:bulletEnabled val="1"/>
        </dgm:presLayoutVars>
      </dgm:prSet>
      <dgm:spPr/>
      <dgm:t>
        <a:bodyPr/>
        <a:lstStyle/>
        <a:p>
          <a:endParaRPr lang="it-IT"/>
        </a:p>
      </dgm:t>
    </dgm:pt>
    <dgm:pt modelId="{7973F584-8A20-4914-B32F-35F98B271AE3}" type="pres">
      <dgm:prSet presAssocID="{D247A987-3C63-4017-BCF6-0D53008893D2}" presName="rect2ParTxNoCh" presStyleLbl="alignAcc1" presStyleIdx="1" presStyleCnt="2">
        <dgm:presLayoutVars>
          <dgm:chMax val="1"/>
          <dgm:bulletEnabled val="1"/>
        </dgm:presLayoutVars>
      </dgm:prSet>
      <dgm:spPr/>
      <dgm:t>
        <a:bodyPr/>
        <a:lstStyle/>
        <a:p>
          <a:endParaRPr lang="it-IT"/>
        </a:p>
      </dgm:t>
    </dgm:pt>
  </dgm:ptLst>
  <dgm:cxnLst>
    <dgm:cxn modelId="{D53A31E4-C72A-4C30-9A93-5DFB1754A463}" type="presOf" srcId="{D247A987-3C63-4017-BCF6-0D53008893D2}" destId="{7973F584-8A20-4914-B32F-35F98B271AE3}" srcOrd="1" destOrd="0" presId="urn:microsoft.com/office/officeart/2005/8/layout/target3"/>
    <dgm:cxn modelId="{CC72A60F-A06F-42F6-A3D6-DFD643756807}" srcId="{7E048814-EEF0-486C-BBCF-CFA9FF160C11}" destId="{D696CFA2-C8E0-4548-ACBF-5C460CEF0E80}" srcOrd="0" destOrd="0" parTransId="{9AA55DB9-C34F-470E-B033-81D0E54E0719}" sibTransId="{F857723B-51AE-4FD4-8F8A-74CAF4108452}"/>
    <dgm:cxn modelId="{F4200991-DC5D-43A5-BBB9-F77BE1511403}" srcId="{7E048814-EEF0-486C-BBCF-CFA9FF160C11}" destId="{D247A987-3C63-4017-BCF6-0D53008893D2}" srcOrd="1" destOrd="0" parTransId="{2730622E-8E52-43CE-8D9E-0B9A3881AE72}" sibTransId="{465B3ADE-F9DC-46F6-869C-A7D06A9346BC}"/>
    <dgm:cxn modelId="{61B49799-5512-4D55-8FE5-EF13B1250E36}" type="presOf" srcId="{D696CFA2-C8E0-4548-ACBF-5C460CEF0E80}" destId="{B8DAA9E2-898D-4478-9DE6-3175FD8FCB29}" srcOrd="1" destOrd="0" presId="urn:microsoft.com/office/officeart/2005/8/layout/target3"/>
    <dgm:cxn modelId="{30CE356E-9337-41A2-88A6-0BEA21BF6060}" type="presOf" srcId="{7E048814-EEF0-486C-BBCF-CFA9FF160C11}" destId="{B9BBFAC8-7CFA-44C5-AFE4-03F8CB0D1588}" srcOrd="0" destOrd="0" presId="urn:microsoft.com/office/officeart/2005/8/layout/target3"/>
    <dgm:cxn modelId="{C500CE25-2ABF-40E3-BF63-C94BD534AAC8}" type="presOf" srcId="{D247A987-3C63-4017-BCF6-0D53008893D2}" destId="{1BAA370A-D084-4FF5-94EF-1253BA1CC7BE}" srcOrd="0" destOrd="0" presId="urn:microsoft.com/office/officeart/2005/8/layout/target3"/>
    <dgm:cxn modelId="{D04D097D-1BBB-4F71-8DF1-5607456F82DD}" type="presOf" srcId="{D696CFA2-C8E0-4548-ACBF-5C460CEF0E80}" destId="{9A89AA1A-839B-4359-BDEB-6EA46839894D}" srcOrd="0" destOrd="0" presId="urn:microsoft.com/office/officeart/2005/8/layout/target3"/>
    <dgm:cxn modelId="{16F2BDA1-D5FB-4ABB-AA0E-4C2F847F96C7}" type="presParOf" srcId="{B9BBFAC8-7CFA-44C5-AFE4-03F8CB0D1588}" destId="{9B064722-52B3-4A4C-BFA5-EEE11047328C}" srcOrd="0" destOrd="0" presId="urn:microsoft.com/office/officeart/2005/8/layout/target3"/>
    <dgm:cxn modelId="{414C62F9-930E-4CE1-AD72-547068379359}" type="presParOf" srcId="{B9BBFAC8-7CFA-44C5-AFE4-03F8CB0D1588}" destId="{DFB5E3F9-4523-4631-8B0F-86071D064A80}" srcOrd="1" destOrd="0" presId="urn:microsoft.com/office/officeart/2005/8/layout/target3"/>
    <dgm:cxn modelId="{986E45D9-B153-4C8F-ADAB-1F83E5BCF8CD}" type="presParOf" srcId="{B9BBFAC8-7CFA-44C5-AFE4-03F8CB0D1588}" destId="{9A89AA1A-839B-4359-BDEB-6EA46839894D}" srcOrd="2" destOrd="0" presId="urn:microsoft.com/office/officeart/2005/8/layout/target3"/>
    <dgm:cxn modelId="{BD99198E-8653-4D38-A517-1669D65DB9CD}" type="presParOf" srcId="{B9BBFAC8-7CFA-44C5-AFE4-03F8CB0D1588}" destId="{77437A57-6154-4EE7-9180-F781D10D83B7}" srcOrd="3" destOrd="0" presId="urn:microsoft.com/office/officeart/2005/8/layout/target3"/>
    <dgm:cxn modelId="{915C8B68-7C00-4AE1-93B3-06D71BFB7EBF}" type="presParOf" srcId="{B9BBFAC8-7CFA-44C5-AFE4-03F8CB0D1588}" destId="{2DD07975-AFAD-47CD-9B99-C1B743FC4754}" srcOrd="4" destOrd="0" presId="urn:microsoft.com/office/officeart/2005/8/layout/target3"/>
    <dgm:cxn modelId="{ADE32315-1CDA-4A72-9AA3-95B4F64C4F0D}" type="presParOf" srcId="{B9BBFAC8-7CFA-44C5-AFE4-03F8CB0D1588}" destId="{1BAA370A-D084-4FF5-94EF-1253BA1CC7BE}" srcOrd="5" destOrd="0" presId="urn:microsoft.com/office/officeart/2005/8/layout/target3"/>
    <dgm:cxn modelId="{14EDAF18-9E5F-4FA1-AB4F-1E28E40C9EBE}" type="presParOf" srcId="{B9BBFAC8-7CFA-44C5-AFE4-03F8CB0D1588}" destId="{B8DAA9E2-898D-4478-9DE6-3175FD8FCB29}" srcOrd="6" destOrd="0" presId="urn:microsoft.com/office/officeart/2005/8/layout/target3"/>
    <dgm:cxn modelId="{6FEE28A2-E60A-447E-894F-C90E5F7DC13D}" type="presParOf" srcId="{B9BBFAC8-7CFA-44C5-AFE4-03F8CB0D1588}" destId="{7973F584-8A20-4914-B32F-35F98B271AE3}" srcOrd="7" destOrd="0" presId="urn:microsoft.com/office/officeart/2005/8/layout/target3"/>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6509B1BC-14FB-4793-97B0-08B5034CB135}" type="doc">
      <dgm:prSet loTypeId="urn:microsoft.com/office/officeart/2005/8/layout/vList3" loCatId="list" qsTypeId="urn:microsoft.com/office/officeart/2005/8/quickstyle/simple1#76" qsCatId="simple" csTypeId="urn:microsoft.com/office/officeart/2005/8/colors/colorful1" csCatId="colorful" phldr="1"/>
      <dgm:spPr/>
      <dgm:t>
        <a:bodyPr/>
        <a:lstStyle/>
        <a:p>
          <a:endParaRPr lang="it-IT"/>
        </a:p>
      </dgm:t>
    </dgm:pt>
    <dgm:pt modelId="{32B7353B-3FF4-4267-8059-8D1B768C01F4}">
      <dgm:prSet custT="1"/>
      <dgm:spPr/>
      <dgm:t>
        <a:bodyPr/>
        <a:lstStyle/>
        <a:p>
          <a:pPr rtl="0"/>
          <a:r>
            <a:rPr lang="it-IT" sz="1600" b="1" baseline="0" dirty="0" smtClean="0">
              <a:latin typeface="Verdana" pitchFamily="34" charset="0"/>
              <a:ea typeface="Verdana" pitchFamily="34" charset="0"/>
              <a:cs typeface="Verdana" pitchFamily="34" charset="0"/>
            </a:rPr>
            <a:t>La proposta Uil Abruzzo per un pacchetto regionale di misure anti-crisi e pro-occupazione</a:t>
          </a:r>
          <a:endParaRPr lang="it-IT" sz="1600" b="1" baseline="0" dirty="0">
            <a:latin typeface="Verdana" pitchFamily="34" charset="0"/>
            <a:ea typeface="Verdana" pitchFamily="34" charset="0"/>
            <a:cs typeface="Verdana" pitchFamily="34" charset="0"/>
          </a:endParaRPr>
        </a:p>
      </dgm:t>
    </dgm:pt>
    <dgm:pt modelId="{8417C669-2C25-47B5-A289-D9592F6B86EB}" type="parTrans" cxnId="{7DAD869A-E15E-4A56-8A82-E6B75324615C}">
      <dgm:prSet/>
      <dgm:spPr/>
      <dgm:t>
        <a:bodyPr/>
        <a:lstStyle/>
        <a:p>
          <a:endParaRPr lang="it-IT"/>
        </a:p>
      </dgm:t>
    </dgm:pt>
    <dgm:pt modelId="{1E18895D-D17D-4539-8AEA-B974E5477A46}" type="sibTrans" cxnId="{7DAD869A-E15E-4A56-8A82-E6B75324615C}">
      <dgm:prSet/>
      <dgm:spPr/>
      <dgm:t>
        <a:bodyPr/>
        <a:lstStyle/>
        <a:p>
          <a:endParaRPr lang="it-IT"/>
        </a:p>
      </dgm:t>
    </dgm:pt>
    <dgm:pt modelId="{05DBB33D-F7F5-415F-91D5-BBD243B068B2}" type="pres">
      <dgm:prSet presAssocID="{6509B1BC-14FB-4793-97B0-08B5034CB135}" presName="linearFlow" presStyleCnt="0">
        <dgm:presLayoutVars>
          <dgm:dir/>
          <dgm:resizeHandles val="exact"/>
        </dgm:presLayoutVars>
      </dgm:prSet>
      <dgm:spPr/>
      <dgm:t>
        <a:bodyPr/>
        <a:lstStyle/>
        <a:p>
          <a:endParaRPr lang="it-IT"/>
        </a:p>
      </dgm:t>
    </dgm:pt>
    <dgm:pt modelId="{6E5E537D-8BBA-4D8C-AF4E-91F9721BF17D}" type="pres">
      <dgm:prSet presAssocID="{32B7353B-3FF4-4267-8059-8D1B768C01F4}" presName="composite" presStyleCnt="0"/>
      <dgm:spPr/>
    </dgm:pt>
    <dgm:pt modelId="{91187F1B-57C0-467E-92D6-7F00CC5A0414}" type="pres">
      <dgm:prSet presAssocID="{32B7353B-3FF4-4267-8059-8D1B768C01F4}" presName="imgShp" presStyleLbl="fgImgPlace1" presStyleIdx="0" presStyleCnt="1" custLinFactNeighborX="-24180" custLinFactNeighborY="-1224"/>
      <dgm:spPr>
        <a:blipFill rotWithShape="0">
          <a:blip xmlns:r="http://schemas.openxmlformats.org/officeDocument/2006/relationships" r:embed="rId1"/>
          <a:stretch>
            <a:fillRect/>
          </a:stretch>
        </a:blipFill>
      </dgm:spPr>
    </dgm:pt>
    <dgm:pt modelId="{706A896A-01A7-412C-8B0B-3BC106549EFE}" type="pres">
      <dgm:prSet presAssocID="{32B7353B-3FF4-4267-8059-8D1B768C01F4}" presName="txShp" presStyleLbl="node1" presStyleIdx="0" presStyleCnt="1" custScaleX="119839">
        <dgm:presLayoutVars>
          <dgm:bulletEnabled val="1"/>
        </dgm:presLayoutVars>
      </dgm:prSet>
      <dgm:spPr/>
      <dgm:t>
        <a:bodyPr/>
        <a:lstStyle/>
        <a:p>
          <a:endParaRPr lang="it-IT"/>
        </a:p>
      </dgm:t>
    </dgm:pt>
  </dgm:ptLst>
  <dgm:cxnLst>
    <dgm:cxn modelId="{8FA9A6A0-64D8-4AAA-95E1-630EF84622FF}" type="presOf" srcId="{32B7353B-3FF4-4267-8059-8D1B768C01F4}" destId="{706A896A-01A7-412C-8B0B-3BC106549EFE}" srcOrd="0" destOrd="0" presId="urn:microsoft.com/office/officeart/2005/8/layout/vList3"/>
    <dgm:cxn modelId="{7DAD869A-E15E-4A56-8A82-E6B75324615C}" srcId="{6509B1BC-14FB-4793-97B0-08B5034CB135}" destId="{32B7353B-3FF4-4267-8059-8D1B768C01F4}" srcOrd="0" destOrd="0" parTransId="{8417C669-2C25-47B5-A289-D9592F6B86EB}" sibTransId="{1E18895D-D17D-4539-8AEA-B974E5477A46}"/>
    <dgm:cxn modelId="{0DBF9F90-BEF9-4C66-97F0-A5AC607A7617}" type="presOf" srcId="{6509B1BC-14FB-4793-97B0-08B5034CB135}" destId="{05DBB33D-F7F5-415F-91D5-BBD243B068B2}" srcOrd="0" destOrd="0" presId="urn:microsoft.com/office/officeart/2005/8/layout/vList3"/>
    <dgm:cxn modelId="{D5F31648-1F95-4E8F-98B5-B186B35D5F61}" type="presParOf" srcId="{05DBB33D-F7F5-415F-91D5-BBD243B068B2}" destId="{6E5E537D-8BBA-4D8C-AF4E-91F9721BF17D}" srcOrd="0" destOrd="0" presId="urn:microsoft.com/office/officeart/2005/8/layout/vList3"/>
    <dgm:cxn modelId="{BAC8E9CD-8CD1-40C0-8D6F-DD01636EFE6A}" type="presParOf" srcId="{6E5E537D-8BBA-4D8C-AF4E-91F9721BF17D}" destId="{91187F1B-57C0-467E-92D6-7F00CC5A0414}" srcOrd="0" destOrd="0" presId="urn:microsoft.com/office/officeart/2005/8/layout/vList3"/>
    <dgm:cxn modelId="{E7B4F011-E30D-4BD8-957C-7A89BA574604}" type="presParOf" srcId="{6E5E537D-8BBA-4D8C-AF4E-91F9721BF17D}" destId="{706A896A-01A7-412C-8B0B-3BC106549EFE}" srcOrd="1" destOrd="0" presId="urn:microsoft.com/office/officeart/2005/8/layout/v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06300DD1-69A9-4B69-BF94-B8CAC119E30A}" type="doc">
      <dgm:prSet loTypeId="urn:microsoft.com/office/officeart/2005/8/layout/vList2" loCatId="list" qsTypeId="urn:microsoft.com/office/officeart/2005/8/quickstyle/simple1#77" qsCatId="simple" csTypeId="urn:microsoft.com/office/officeart/2005/8/colors/accent1_2#63" csCatId="accent1"/>
      <dgm:spPr/>
      <dgm:t>
        <a:bodyPr/>
        <a:lstStyle/>
        <a:p>
          <a:endParaRPr lang="it-IT"/>
        </a:p>
      </dgm:t>
    </dgm:pt>
    <dgm:pt modelId="{88366675-A0DA-45A9-A663-77FD4E830AA9}">
      <dgm:prSet/>
      <dgm:spPr/>
      <dgm:t>
        <a:bodyPr/>
        <a:lstStyle/>
        <a:p>
          <a:pPr rtl="0"/>
          <a:r>
            <a:rPr lang="it-IT" b="0" baseline="0" dirty="0" smtClean="0"/>
            <a:t>L’Abruzzo contro la crisi</a:t>
          </a:r>
          <a:endParaRPr lang="it-IT" b="0" baseline="0" dirty="0"/>
        </a:p>
      </dgm:t>
    </dgm:pt>
    <dgm:pt modelId="{D9E356F4-1666-4B00-980B-C7006CD0EF41}" type="parTrans" cxnId="{5EE9788C-E62A-4A5E-9DEE-118E1E4673E3}">
      <dgm:prSet/>
      <dgm:spPr/>
      <dgm:t>
        <a:bodyPr/>
        <a:lstStyle/>
        <a:p>
          <a:endParaRPr lang="it-IT"/>
        </a:p>
      </dgm:t>
    </dgm:pt>
    <dgm:pt modelId="{F6311A37-39EC-4920-97B6-E44BDADEDEBD}" type="sibTrans" cxnId="{5EE9788C-E62A-4A5E-9DEE-118E1E4673E3}">
      <dgm:prSet/>
      <dgm:spPr/>
      <dgm:t>
        <a:bodyPr/>
        <a:lstStyle/>
        <a:p>
          <a:endParaRPr lang="it-IT"/>
        </a:p>
      </dgm:t>
    </dgm:pt>
    <dgm:pt modelId="{1B0B40B9-97DD-4CFD-B078-C55A180B0EAD}" type="pres">
      <dgm:prSet presAssocID="{06300DD1-69A9-4B69-BF94-B8CAC119E30A}" presName="linear" presStyleCnt="0">
        <dgm:presLayoutVars>
          <dgm:animLvl val="lvl"/>
          <dgm:resizeHandles val="exact"/>
        </dgm:presLayoutVars>
      </dgm:prSet>
      <dgm:spPr/>
      <dgm:t>
        <a:bodyPr/>
        <a:lstStyle/>
        <a:p>
          <a:endParaRPr lang="it-IT"/>
        </a:p>
      </dgm:t>
    </dgm:pt>
    <dgm:pt modelId="{3A56203D-46AC-485F-BE70-A11809E361D7}" type="pres">
      <dgm:prSet presAssocID="{88366675-A0DA-45A9-A663-77FD4E830AA9}" presName="parentText" presStyleLbl="node1" presStyleIdx="0" presStyleCnt="1">
        <dgm:presLayoutVars>
          <dgm:chMax val="0"/>
          <dgm:bulletEnabled val="1"/>
        </dgm:presLayoutVars>
      </dgm:prSet>
      <dgm:spPr/>
      <dgm:t>
        <a:bodyPr/>
        <a:lstStyle/>
        <a:p>
          <a:endParaRPr lang="it-IT"/>
        </a:p>
      </dgm:t>
    </dgm:pt>
  </dgm:ptLst>
  <dgm:cxnLst>
    <dgm:cxn modelId="{1FBFF5D5-45EC-4752-9236-CAB5D766BB32}" type="presOf" srcId="{88366675-A0DA-45A9-A663-77FD4E830AA9}" destId="{3A56203D-46AC-485F-BE70-A11809E361D7}" srcOrd="0" destOrd="0" presId="urn:microsoft.com/office/officeart/2005/8/layout/vList2"/>
    <dgm:cxn modelId="{44E2C6EE-F63E-412C-B822-D5C54121E3C3}" type="presOf" srcId="{06300DD1-69A9-4B69-BF94-B8CAC119E30A}" destId="{1B0B40B9-97DD-4CFD-B078-C55A180B0EAD}" srcOrd="0" destOrd="0" presId="urn:microsoft.com/office/officeart/2005/8/layout/vList2"/>
    <dgm:cxn modelId="{5EE9788C-E62A-4A5E-9DEE-118E1E4673E3}" srcId="{06300DD1-69A9-4B69-BF94-B8CAC119E30A}" destId="{88366675-A0DA-45A9-A663-77FD4E830AA9}" srcOrd="0" destOrd="0" parTransId="{D9E356F4-1666-4B00-980B-C7006CD0EF41}" sibTransId="{F6311A37-39EC-4920-97B6-E44BDADEDEBD}"/>
    <dgm:cxn modelId="{9EFF2E0A-7849-4991-AA5A-D84894C90661}" type="presParOf" srcId="{1B0B40B9-97DD-4CFD-B078-C55A180B0EAD}" destId="{3A56203D-46AC-485F-BE70-A11809E361D7}"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798FD72-8094-42DD-9222-951C603ADD51}" type="doc">
      <dgm:prSet loTypeId="urn:microsoft.com/office/officeart/2005/8/layout/lProcess3" loCatId="process" qsTypeId="urn:microsoft.com/office/officeart/2005/8/quickstyle/simple1#44" qsCatId="simple" csTypeId="urn:microsoft.com/office/officeart/2005/8/colors/accent1_2#36" csCatId="accent1" phldr="1"/>
      <dgm:spPr/>
      <dgm:t>
        <a:bodyPr/>
        <a:lstStyle/>
        <a:p>
          <a:endParaRPr lang="it-IT"/>
        </a:p>
      </dgm:t>
    </dgm:pt>
    <dgm:pt modelId="{046E9C58-AABC-4D63-BE3D-31C8C3319361}">
      <dgm:prSet custT="1"/>
      <dgm:spPr/>
      <dgm:t>
        <a:bodyPr/>
        <a:lstStyle/>
        <a:p>
          <a:pPr rtl="0"/>
          <a:r>
            <a:rPr lang="it-IT" sz="1600" dirty="0" smtClean="0">
              <a:latin typeface="Verdana" pitchFamily="34" charset="0"/>
              <a:ea typeface="Verdana" pitchFamily="34" charset="0"/>
              <a:cs typeface="Verdana" pitchFamily="34" charset="0"/>
            </a:rPr>
            <a:t>500.000 occupati (2.000 in più che nel 2011) e 73.000 disoccupati in cerca di lavoro (25.000 in più che nel 2011) </a:t>
          </a:r>
          <a:r>
            <a:rPr lang="it-IT" sz="1200" dirty="0" smtClean="0">
              <a:latin typeface="Verdana" pitchFamily="34" charset="0"/>
              <a:ea typeface="Verdana" pitchFamily="34" charset="0"/>
              <a:cs typeface="Verdana" pitchFamily="34" charset="0"/>
            </a:rPr>
            <a:t>dati Istat I trimestre 2012</a:t>
          </a:r>
          <a:endParaRPr lang="it-IT" sz="1200" dirty="0">
            <a:latin typeface="Verdana" pitchFamily="34" charset="0"/>
            <a:ea typeface="Verdana" pitchFamily="34" charset="0"/>
            <a:cs typeface="Verdana" pitchFamily="34" charset="0"/>
          </a:endParaRPr>
        </a:p>
      </dgm:t>
    </dgm:pt>
    <dgm:pt modelId="{C955BD7D-D051-45D2-BEC4-8F6FAA983D2A}" type="parTrans" cxnId="{DC6FBBEF-9A7E-46CC-B0C1-D7EDCF471195}">
      <dgm:prSet/>
      <dgm:spPr/>
      <dgm:t>
        <a:bodyPr/>
        <a:lstStyle/>
        <a:p>
          <a:endParaRPr lang="it-IT"/>
        </a:p>
      </dgm:t>
    </dgm:pt>
    <dgm:pt modelId="{AB2CC124-624D-44F8-BFC5-12502AA21D3E}" type="sibTrans" cxnId="{DC6FBBEF-9A7E-46CC-B0C1-D7EDCF471195}">
      <dgm:prSet/>
      <dgm:spPr/>
      <dgm:t>
        <a:bodyPr/>
        <a:lstStyle/>
        <a:p>
          <a:endParaRPr lang="it-IT"/>
        </a:p>
      </dgm:t>
    </dgm:pt>
    <dgm:pt modelId="{2F5FE5C3-6EBF-4497-84E4-952FCCB95933}">
      <dgm:prSet custT="1"/>
      <dgm:spPr/>
      <dgm:t>
        <a:bodyPr/>
        <a:lstStyle/>
        <a:p>
          <a:pPr rtl="0"/>
          <a:r>
            <a:rPr lang="it-IT" sz="1600" dirty="0" smtClean="0">
              <a:latin typeface="Verdana" pitchFamily="34" charset="0"/>
              <a:ea typeface="Verdana" pitchFamily="34" charset="0"/>
              <a:cs typeface="Verdana" pitchFamily="34" charset="0"/>
            </a:rPr>
            <a:t>Il balzo in avanti del numero dei disoccupati (</a:t>
          </a:r>
          <a:r>
            <a:rPr lang="it-IT" sz="1600" baseline="0" dirty="0" smtClean="0">
              <a:latin typeface="Verdana" pitchFamily="34" charset="0"/>
              <a:ea typeface="Verdana" pitchFamily="34" charset="0"/>
              <a:cs typeface="Verdana" pitchFamily="34" charset="0"/>
            </a:rPr>
            <a:t>12,8</a:t>
          </a:r>
          <a:r>
            <a:rPr lang="it-IT" sz="1600" dirty="0" smtClean="0">
              <a:latin typeface="Verdana" pitchFamily="34" charset="0"/>
              <a:ea typeface="Verdana" pitchFamily="34" charset="0"/>
              <a:cs typeface="Verdana" pitchFamily="34" charset="0"/>
            </a:rPr>
            <a:t>%: erano l’</a:t>
          </a:r>
          <a:r>
            <a:rPr lang="it-IT" sz="1600" baseline="0" dirty="0" smtClean="0">
              <a:latin typeface="Verdana" pitchFamily="34" charset="0"/>
              <a:ea typeface="Verdana" pitchFamily="34" charset="0"/>
              <a:cs typeface="Verdana" pitchFamily="34" charset="0"/>
            </a:rPr>
            <a:t>8,8</a:t>
          </a:r>
          <a:r>
            <a:rPr lang="it-IT" sz="1600" dirty="0" smtClean="0">
              <a:latin typeface="Verdana" pitchFamily="34" charset="0"/>
              <a:ea typeface="Verdana" pitchFamily="34" charset="0"/>
              <a:cs typeface="Verdana" pitchFamily="34" charset="0"/>
            </a:rPr>
            <a:t> nel 2011)</a:t>
          </a:r>
          <a:endParaRPr lang="it-IT" sz="1600" dirty="0">
            <a:latin typeface="Verdana" pitchFamily="34" charset="0"/>
            <a:ea typeface="Verdana" pitchFamily="34" charset="0"/>
            <a:cs typeface="Verdana" pitchFamily="34" charset="0"/>
          </a:endParaRPr>
        </a:p>
      </dgm:t>
    </dgm:pt>
    <dgm:pt modelId="{7F92276F-32CA-4322-9EBC-37D637222306}" type="parTrans" cxnId="{EFC5B30C-D0BA-4B86-9683-6D5E659CEBE8}">
      <dgm:prSet/>
      <dgm:spPr/>
      <dgm:t>
        <a:bodyPr/>
        <a:lstStyle/>
        <a:p>
          <a:endParaRPr lang="it-IT"/>
        </a:p>
      </dgm:t>
    </dgm:pt>
    <dgm:pt modelId="{8604C613-059B-46DF-BC1B-0A18FFAED66E}" type="sibTrans" cxnId="{EFC5B30C-D0BA-4B86-9683-6D5E659CEBE8}">
      <dgm:prSet/>
      <dgm:spPr/>
      <dgm:t>
        <a:bodyPr/>
        <a:lstStyle/>
        <a:p>
          <a:endParaRPr lang="it-IT"/>
        </a:p>
      </dgm:t>
    </dgm:pt>
    <dgm:pt modelId="{50357A8C-5B6A-4858-BC1F-417DFD6DF8F7}">
      <dgm:prSet custT="1"/>
      <dgm:spPr/>
      <dgm:t>
        <a:bodyPr/>
        <a:lstStyle/>
        <a:p>
          <a:pPr rtl="0"/>
          <a:r>
            <a:rPr lang="it-IT" sz="1600" dirty="0" smtClean="0">
              <a:latin typeface="Verdana" pitchFamily="34" charset="0"/>
              <a:ea typeface="Verdana" pitchFamily="34" charset="0"/>
              <a:cs typeface="Verdana" pitchFamily="34" charset="0"/>
            </a:rPr>
            <a:t>PIL: -2,1 nel 2012; +0,5 nel 2013 </a:t>
          </a:r>
          <a:r>
            <a:rPr lang="it-IT" sz="1200" baseline="0" dirty="0" smtClean="0">
              <a:latin typeface="Verdana" pitchFamily="34" charset="0"/>
              <a:ea typeface="Verdana" pitchFamily="34" charset="0"/>
              <a:cs typeface="Verdana" pitchFamily="34" charset="0"/>
            </a:rPr>
            <a:t>previsioni </a:t>
          </a:r>
          <a:r>
            <a:rPr lang="it-IT" sz="1200" baseline="0" dirty="0" err="1" smtClean="0">
              <a:latin typeface="Verdana" pitchFamily="34" charset="0"/>
              <a:ea typeface="Verdana" pitchFamily="34" charset="0"/>
              <a:cs typeface="Verdana" pitchFamily="34" charset="0"/>
            </a:rPr>
            <a:t>Svimez</a:t>
          </a:r>
          <a:endParaRPr lang="it-IT" sz="1200" baseline="0" dirty="0">
            <a:latin typeface="Verdana" pitchFamily="34" charset="0"/>
            <a:ea typeface="Verdana" pitchFamily="34" charset="0"/>
            <a:cs typeface="Verdana" pitchFamily="34" charset="0"/>
          </a:endParaRPr>
        </a:p>
      </dgm:t>
    </dgm:pt>
    <dgm:pt modelId="{E2A9FD22-42AC-422F-A7D9-5CE56576045F}" type="parTrans" cxnId="{3DF307B4-95FC-4197-8DD2-56172A182803}">
      <dgm:prSet/>
      <dgm:spPr/>
      <dgm:t>
        <a:bodyPr/>
        <a:lstStyle/>
        <a:p>
          <a:endParaRPr lang="it-IT"/>
        </a:p>
      </dgm:t>
    </dgm:pt>
    <dgm:pt modelId="{A01BC92A-9A4E-4F92-9635-895117D49D73}" type="sibTrans" cxnId="{3DF307B4-95FC-4197-8DD2-56172A182803}">
      <dgm:prSet/>
      <dgm:spPr/>
      <dgm:t>
        <a:bodyPr/>
        <a:lstStyle/>
        <a:p>
          <a:endParaRPr lang="it-IT"/>
        </a:p>
      </dgm:t>
    </dgm:pt>
    <dgm:pt modelId="{5715D8C3-B9DD-4839-ABD4-7046E23CD44B}">
      <dgm:prSet custT="1"/>
      <dgm:spPr/>
      <dgm:t>
        <a:bodyPr/>
        <a:lstStyle/>
        <a:p>
          <a:pPr rtl="0"/>
          <a:r>
            <a:rPr lang="it-IT" sz="1600" baseline="0" dirty="0" smtClean="0">
              <a:latin typeface="Verdana" pitchFamily="34" charset="0"/>
              <a:ea typeface="Verdana" pitchFamily="34" charset="0"/>
              <a:cs typeface="Verdana" pitchFamily="34" charset="0"/>
            </a:rPr>
            <a:t>Produzione industriale -3,5%; fatturato -5,6%; ordini interni -6,2%; export: +1,3 </a:t>
          </a:r>
          <a:r>
            <a:rPr lang="it-IT" sz="1200" baseline="0" dirty="0" smtClean="0">
              <a:latin typeface="Verdana" pitchFamily="34" charset="0"/>
              <a:ea typeface="Verdana" pitchFamily="34" charset="0"/>
              <a:cs typeface="Verdana" pitchFamily="34" charset="0"/>
            </a:rPr>
            <a:t>(</a:t>
          </a:r>
          <a:r>
            <a:rPr lang="it-IT" sz="1200" baseline="0" dirty="0" err="1" smtClean="0">
              <a:latin typeface="Verdana" pitchFamily="34" charset="0"/>
              <a:ea typeface="Verdana" pitchFamily="34" charset="0"/>
              <a:cs typeface="Verdana" pitchFamily="34" charset="0"/>
            </a:rPr>
            <a:t>Cresa</a:t>
          </a:r>
          <a:r>
            <a:rPr lang="it-IT" sz="1200" baseline="0" dirty="0" smtClean="0">
              <a:latin typeface="Verdana" pitchFamily="34" charset="0"/>
              <a:ea typeface="Verdana" pitchFamily="34" charset="0"/>
              <a:cs typeface="Verdana" pitchFamily="34" charset="0"/>
            </a:rPr>
            <a:t> – I trimestre 2012)</a:t>
          </a:r>
          <a:endParaRPr lang="it-IT" sz="1200" baseline="0" dirty="0">
            <a:latin typeface="Verdana" pitchFamily="34" charset="0"/>
            <a:ea typeface="Verdana" pitchFamily="34" charset="0"/>
            <a:cs typeface="Verdana" pitchFamily="34" charset="0"/>
          </a:endParaRPr>
        </a:p>
      </dgm:t>
    </dgm:pt>
    <dgm:pt modelId="{970F0E52-9587-4067-986B-D9BA41EBF5E2}" type="parTrans" cxnId="{B3EE8755-164E-449D-A11C-F0FEB9639A6F}">
      <dgm:prSet/>
      <dgm:spPr/>
      <dgm:t>
        <a:bodyPr/>
        <a:lstStyle/>
        <a:p>
          <a:endParaRPr lang="it-IT"/>
        </a:p>
      </dgm:t>
    </dgm:pt>
    <dgm:pt modelId="{A75D6039-3540-4311-A1A9-4038CB720480}" type="sibTrans" cxnId="{B3EE8755-164E-449D-A11C-F0FEB9639A6F}">
      <dgm:prSet/>
      <dgm:spPr/>
      <dgm:t>
        <a:bodyPr/>
        <a:lstStyle/>
        <a:p>
          <a:endParaRPr lang="it-IT"/>
        </a:p>
      </dgm:t>
    </dgm:pt>
    <dgm:pt modelId="{AB61BBF8-06C8-4988-BBC6-AF577D8EF041}" type="pres">
      <dgm:prSet presAssocID="{3798FD72-8094-42DD-9222-951C603ADD51}" presName="Name0" presStyleCnt="0">
        <dgm:presLayoutVars>
          <dgm:chPref val="3"/>
          <dgm:dir/>
          <dgm:animLvl val="lvl"/>
          <dgm:resizeHandles/>
        </dgm:presLayoutVars>
      </dgm:prSet>
      <dgm:spPr/>
      <dgm:t>
        <a:bodyPr/>
        <a:lstStyle/>
        <a:p>
          <a:endParaRPr lang="it-IT"/>
        </a:p>
      </dgm:t>
    </dgm:pt>
    <dgm:pt modelId="{FE0595DA-E43E-45B9-9184-14BD0C1F8FA9}" type="pres">
      <dgm:prSet presAssocID="{046E9C58-AABC-4D63-BE3D-31C8C3319361}" presName="horFlow" presStyleCnt="0"/>
      <dgm:spPr/>
    </dgm:pt>
    <dgm:pt modelId="{DC92E573-5FA0-408A-9915-5D2265D0935C}" type="pres">
      <dgm:prSet presAssocID="{046E9C58-AABC-4D63-BE3D-31C8C3319361}" presName="bigChev" presStyleLbl="node1" presStyleIdx="0" presStyleCnt="4" custScaleX="179615"/>
      <dgm:spPr/>
      <dgm:t>
        <a:bodyPr/>
        <a:lstStyle/>
        <a:p>
          <a:endParaRPr lang="it-IT"/>
        </a:p>
      </dgm:t>
    </dgm:pt>
    <dgm:pt modelId="{8723412D-08CA-4977-A35E-32D362F6B828}" type="pres">
      <dgm:prSet presAssocID="{046E9C58-AABC-4D63-BE3D-31C8C3319361}" presName="vSp" presStyleCnt="0"/>
      <dgm:spPr/>
    </dgm:pt>
    <dgm:pt modelId="{9039BBE2-9A92-4358-8B69-93D0F257E893}" type="pres">
      <dgm:prSet presAssocID="{2F5FE5C3-6EBF-4497-84E4-952FCCB95933}" presName="horFlow" presStyleCnt="0"/>
      <dgm:spPr/>
    </dgm:pt>
    <dgm:pt modelId="{B1C22CF7-6273-4BB0-AB16-54666175B2C6}" type="pres">
      <dgm:prSet presAssocID="{2F5FE5C3-6EBF-4497-84E4-952FCCB95933}" presName="bigChev" presStyleLbl="node1" presStyleIdx="1" presStyleCnt="4" custScaleX="183792"/>
      <dgm:spPr/>
      <dgm:t>
        <a:bodyPr/>
        <a:lstStyle/>
        <a:p>
          <a:endParaRPr lang="it-IT"/>
        </a:p>
      </dgm:t>
    </dgm:pt>
    <dgm:pt modelId="{9FBA3F57-460A-41B7-B478-2FB79F052016}" type="pres">
      <dgm:prSet presAssocID="{2F5FE5C3-6EBF-4497-84E4-952FCCB95933}" presName="vSp" presStyleCnt="0"/>
      <dgm:spPr/>
    </dgm:pt>
    <dgm:pt modelId="{14B56362-927A-4E68-B664-861EEA1F14A5}" type="pres">
      <dgm:prSet presAssocID="{50357A8C-5B6A-4858-BC1F-417DFD6DF8F7}" presName="horFlow" presStyleCnt="0"/>
      <dgm:spPr/>
    </dgm:pt>
    <dgm:pt modelId="{D7A04DEB-B7F7-4FA7-ACCA-106BA8FFDBC9}" type="pres">
      <dgm:prSet presAssocID="{50357A8C-5B6A-4858-BC1F-417DFD6DF8F7}" presName="bigChev" presStyleLbl="node1" presStyleIdx="2" presStyleCnt="4" custScaleX="183792"/>
      <dgm:spPr/>
      <dgm:t>
        <a:bodyPr/>
        <a:lstStyle/>
        <a:p>
          <a:endParaRPr lang="it-IT"/>
        </a:p>
      </dgm:t>
    </dgm:pt>
    <dgm:pt modelId="{7F97028B-DF8B-40E6-B332-765B76DF8EE8}" type="pres">
      <dgm:prSet presAssocID="{50357A8C-5B6A-4858-BC1F-417DFD6DF8F7}" presName="vSp" presStyleCnt="0"/>
      <dgm:spPr/>
    </dgm:pt>
    <dgm:pt modelId="{79559259-6788-4B5D-A741-13190855D724}" type="pres">
      <dgm:prSet presAssocID="{5715D8C3-B9DD-4839-ABD4-7046E23CD44B}" presName="horFlow" presStyleCnt="0"/>
      <dgm:spPr/>
    </dgm:pt>
    <dgm:pt modelId="{B5652ECB-BD69-4013-8CE5-D38AEF602D30}" type="pres">
      <dgm:prSet presAssocID="{5715D8C3-B9DD-4839-ABD4-7046E23CD44B}" presName="bigChev" presStyleLbl="node1" presStyleIdx="3" presStyleCnt="4" custScaleX="189942"/>
      <dgm:spPr/>
      <dgm:t>
        <a:bodyPr/>
        <a:lstStyle/>
        <a:p>
          <a:endParaRPr lang="it-IT"/>
        </a:p>
      </dgm:t>
    </dgm:pt>
  </dgm:ptLst>
  <dgm:cxnLst>
    <dgm:cxn modelId="{AFAC14B4-BC5B-4298-8601-C60FA24173CE}" type="presOf" srcId="{5715D8C3-B9DD-4839-ABD4-7046E23CD44B}" destId="{B5652ECB-BD69-4013-8CE5-D38AEF602D30}" srcOrd="0" destOrd="0" presId="urn:microsoft.com/office/officeart/2005/8/layout/lProcess3"/>
    <dgm:cxn modelId="{5F5A758E-9F0D-46AB-9B6C-E29F52FDDD9C}" type="presOf" srcId="{046E9C58-AABC-4D63-BE3D-31C8C3319361}" destId="{DC92E573-5FA0-408A-9915-5D2265D0935C}" srcOrd="0" destOrd="0" presId="urn:microsoft.com/office/officeart/2005/8/layout/lProcess3"/>
    <dgm:cxn modelId="{555C7912-C80B-4720-95DA-B388615B96B4}" type="presOf" srcId="{2F5FE5C3-6EBF-4497-84E4-952FCCB95933}" destId="{B1C22CF7-6273-4BB0-AB16-54666175B2C6}" srcOrd="0" destOrd="0" presId="urn:microsoft.com/office/officeart/2005/8/layout/lProcess3"/>
    <dgm:cxn modelId="{3DF307B4-95FC-4197-8DD2-56172A182803}" srcId="{3798FD72-8094-42DD-9222-951C603ADD51}" destId="{50357A8C-5B6A-4858-BC1F-417DFD6DF8F7}" srcOrd="2" destOrd="0" parTransId="{E2A9FD22-42AC-422F-A7D9-5CE56576045F}" sibTransId="{A01BC92A-9A4E-4F92-9635-895117D49D73}"/>
    <dgm:cxn modelId="{DC6FBBEF-9A7E-46CC-B0C1-D7EDCF471195}" srcId="{3798FD72-8094-42DD-9222-951C603ADD51}" destId="{046E9C58-AABC-4D63-BE3D-31C8C3319361}" srcOrd="0" destOrd="0" parTransId="{C955BD7D-D051-45D2-BEC4-8F6FAA983D2A}" sibTransId="{AB2CC124-624D-44F8-BFC5-12502AA21D3E}"/>
    <dgm:cxn modelId="{EFC5B30C-D0BA-4B86-9683-6D5E659CEBE8}" srcId="{3798FD72-8094-42DD-9222-951C603ADD51}" destId="{2F5FE5C3-6EBF-4497-84E4-952FCCB95933}" srcOrd="1" destOrd="0" parTransId="{7F92276F-32CA-4322-9EBC-37D637222306}" sibTransId="{8604C613-059B-46DF-BC1B-0A18FFAED66E}"/>
    <dgm:cxn modelId="{B3EE8755-164E-449D-A11C-F0FEB9639A6F}" srcId="{3798FD72-8094-42DD-9222-951C603ADD51}" destId="{5715D8C3-B9DD-4839-ABD4-7046E23CD44B}" srcOrd="3" destOrd="0" parTransId="{970F0E52-9587-4067-986B-D9BA41EBF5E2}" sibTransId="{A75D6039-3540-4311-A1A9-4038CB720480}"/>
    <dgm:cxn modelId="{5242D4FB-779C-417A-8323-FB8C1BD8D4B5}" type="presOf" srcId="{50357A8C-5B6A-4858-BC1F-417DFD6DF8F7}" destId="{D7A04DEB-B7F7-4FA7-ACCA-106BA8FFDBC9}" srcOrd="0" destOrd="0" presId="urn:microsoft.com/office/officeart/2005/8/layout/lProcess3"/>
    <dgm:cxn modelId="{7AFEE5D6-B0BB-4DC9-A2B9-AD817D45B6A6}" type="presOf" srcId="{3798FD72-8094-42DD-9222-951C603ADD51}" destId="{AB61BBF8-06C8-4988-BBC6-AF577D8EF041}" srcOrd="0" destOrd="0" presId="urn:microsoft.com/office/officeart/2005/8/layout/lProcess3"/>
    <dgm:cxn modelId="{309A32E7-F5CD-4C9A-9263-058AF844F777}" type="presParOf" srcId="{AB61BBF8-06C8-4988-BBC6-AF577D8EF041}" destId="{FE0595DA-E43E-45B9-9184-14BD0C1F8FA9}" srcOrd="0" destOrd="0" presId="urn:microsoft.com/office/officeart/2005/8/layout/lProcess3"/>
    <dgm:cxn modelId="{6B7804E0-D0F0-442F-BE1A-27A569653D4F}" type="presParOf" srcId="{FE0595DA-E43E-45B9-9184-14BD0C1F8FA9}" destId="{DC92E573-5FA0-408A-9915-5D2265D0935C}" srcOrd="0" destOrd="0" presId="urn:microsoft.com/office/officeart/2005/8/layout/lProcess3"/>
    <dgm:cxn modelId="{D0507E76-DF54-4097-B975-28D59E8CA412}" type="presParOf" srcId="{AB61BBF8-06C8-4988-BBC6-AF577D8EF041}" destId="{8723412D-08CA-4977-A35E-32D362F6B828}" srcOrd="1" destOrd="0" presId="urn:microsoft.com/office/officeart/2005/8/layout/lProcess3"/>
    <dgm:cxn modelId="{35A6D658-4D11-447D-A405-FFE7322D1EA7}" type="presParOf" srcId="{AB61BBF8-06C8-4988-BBC6-AF577D8EF041}" destId="{9039BBE2-9A92-4358-8B69-93D0F257E893}" srcOrd="2" destOrd="0" presId="urn:microsoft.com/office/officeart/2005/8/layout/lProcess3"/>
    <dgm:cxn modelId="{2E8E72C5-D98A-40CC-A2E8-1B8B677CC20A}" type="presParOf" srcId="{9039BBE2-9A92-4358-8B69-93D0F257E893}" destId="{B1C22CF7-6273-4BB0-AB16-54666175B2C6}" srcOrd="0" destOrd="0" presId="urn:microsoft.com/office/officeart/2005/8/layout/lProcess3"/>
    <dgm:cxn modelId="{AA277735-90DE-4179-9311-DAE378F661A3}" type="presParOf" srcId="{AB61BBF8-06C8-4988-BBC6-AF577D8EF041}" destId="{9FBA3F57-460A-41B7-B478-2FB79F052016}" srcOrd="3" destOrd="0" presId="urn:microsoft.com/office/officeart/2005/8/layout/lProcess3"/>
    <dgm:cxn modelId="{B8BC00F4-1118-44D6-B054-F287BCD546CD}" type="presParOf" srcId="{AB61BBF8-06C8-4988-BBC6-AF577D8EF041}" destId="{14B56362-927A-4E68-B664-861EEA1F14A5}" srcOrd="4" destOrd="0" presId="urn:microsoft.com/office/officeart/2005/8/layout/lProcess3"/>
    <dgm:cxn modelId="{AE3C251B-79F2-4DF2-944C-3D418ACBF3EF}" type="presParOf" srcId="{14B56362-927A-4E68-B664-861EEA1F14A5}" destId="{D7A04DEB-B7F7-4FA7-ACCA-106BA8FFDBC9}" srcOrd="0" destOrd="0" presId="urn:microsoft.com/office/officeart/2005/8/layout/lProcess3"/>
    <dgm:cxn modelId="{A1E0F262-A4D8-4189-ACC4-F945CD5C6D2D}" type="presParOf" srcId="{AB61BBF8-06C8-4988-BBC6-AF577D8EF041}" destId="{7F97028B-DF8B-40E6-B332-765B76DF8EE8}" srcOrd="5" destOrd="0" presId="urn:microsoft.com/office/officeart/2005/8/layout/lProcess3"/>
    <dgm:cxn modelId="{A2BC7632-06DB-42F2-984B-8145E41D708D}" type="presParOf" srcId="{AB61BBF8-06C8-4988-BBC6-AF577D8EF041}" destId="{79559259-6788-4B5D-A741-13190855D724}" srcOrd="6" destOrd="0" presId="urn:microsoft.com/office/officeart/2005/8/layout/lProcess3"/>
    <dgm:cxn modelId="{358E61E6-2024-4E59-8DC9-18C35CCFD9EC}" type="presParOf" srcId="{79559259-6788-4B5D-A741-13190855D724}" destId="{B5652ECB-BD69-4013-8CE5-D38AEF602D30}" srcOrd="0" destOrd="0" presId="urn:microsoft.com/office/officeart/2005/8/layout/lProcess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898B90F1-11C3-4421-9564-22F2788F85B7}" type="doc">
      <dgm:prSet loTypeId="urn:microsoft.com/office/officeart/2005/8/layout/cycle6" loCatId="relationship" qsTypeId="urn:microsoft.com/office/officeart/2005/8/quickstyle/simple1#78" qsCatId="simple" csTypeId="urn:microsoft.com/office/officeart/2005/8/colors/colorful1" csCatId="colorful" phldr="1"/>
      <dgm:spPr/>
      <dgm:t>
        <a:bodyPr/>
        <a:lstStyle/>
        <a:p>
          <a:endParaRPr lang="it-IT"/>
        </a:p>
      </dgm:t>
    </dgm:pt>
    <dgm:pt modelId="{839225BF-46F9-4577-A1F4-8903E06FE391}">
      <dgm:prSet phldrT="[Testo]" custT="1"/>
      <dgm:spPr/>
      <dgm:t>
        <a:bodyPr/>
        <a:lstStyle/>
        <a:p>
          <a:r>
            <a:rPr lang="it-IT" sz="1100" b="1" dirty="0" smtClean="0">
              <a:latin typeface="Verdana" pitchFamily="34" charset="0"/>
              <a:ea typeface="Verdana" pitchFamily="34" charset="0"/>
              <a:cs typeface="Verdana" pitchFamily="34" charset="0"/>
            </a:rPr>
            <a:t>Meno Tasse sul Lavoro</a:t>
          </a:r>
          <a:endParaRPr lang="it-IT" sz="1100" b="1" dirty="0">
            <a:latin typeface="Verdana" pitchFamily="34" charset="0"/>
            <a:ea typeface="Verdana" pitchFamily="34" charset="0"/>
            <a:cs typeface="Verdana" pitchFamily="34" charset="0"/>
          </a:endParaRPr>
        </a:p>
      </dgm:t>
    </dgm:pt>
    <dgm:pt modelId="{E17C690F-0075-451D-9590-F07208D6F1B1}" type="parTrans" cxnId="{3C1001E2-2A7F-49CD-ACFB-8F730BF58232}">
      <dgm:prSet/>
      <dgm:spPr/>
      <dgm:t>
        <a:bodyPr/>
        <a:lstStyle/>
        <a:p>
          <a:endParaRPr lang="it-IT"/>
        </a:p>
      </dgm:t>
    </dgm:pt>
    <dgm:pt modelId="{DC3B229F-96DC-4CDE-A421-1D9589600F13}" type="sibTrans" cxnId="{3C1001E2-2A7F-49CD-ACFB-8F730BF58232}">
      <dgm:prSet/>
      <dgm:spPr/>
      <dgm:t>
        <a:bodyPr/>
        <a:lstStyle/>
        <a:p>
          <a:endParaRPr lang="it-IT"/>
        </a:p>
      </dgm:t>
    </dgm:pt>
    <dgm:pt modelId="{47743491-0204-42A8-BE45-C7152D5613C9}">
      <dgm:prSet phldrT="[Testo]" custT="1"/>
      <dgm:spPr/>
      <dgm:t>
        <a:bodyPr/>
        <a:lstStyle/>
        <a:p>
          <a:r>
            <a:rPr lang="it-IT" sz="1100" b="1" dirty="0" smtClean="0">
              <a:latin typeface="Verdana" pitchFamily="34" charset="0"/>
              <a:ea typeface="Verdana" pitchFamily="34" charset="0"/>
              <a:cs typeface="Verdana" pitchFamily="34" charset="0"/>
            </a:rPr>
            <a:t>Credito alle PMI</a:t>
          </a:r>
          <a:endParaRPr lang="it-IT" sz="1100" b="1" dirty="0">
            <a:latin typeface="Verdana" pitchFamily="34" charset="0"/>
            <a:ea typeface="Verdana" pitchFamily="34" charset="0"/>
            <a:cs typeface="Verdana" pitchFamily="34" charset="0"/>
          </a:endParaRPr>
        </a:p>
      </dgm:t>
    </dgm:pt>
    <dgm:pt modelId="{C7C6D969-CD98-482C-AD10-E7078F7A2399}" type="parTrans" cxnId="{3B3943B4-4B73-44C8-A7A3-8E19DC9E2AF5}">
      <dgm:prSet/>
      <dgm:spPr/>
      <dgm:t>
        <a:bodyPr/>
        <a:lstStyle/>
        <a:p>
          <a:endParaRPr lang="it-IT"/>
        </a:p>
      </dgm:t>
    </dgm:pt>
    <dgm:pt modelId="{7D6FDFB2-8327-4B9E-A4A5-F7A1B13C0DB3}" type="sibTrans" cxnId="{3B3943B4-4B73-44C8-A7A3-8E19DC9E2AF5}">
      <dgm:prSet/>
      <dgm:spPr/>
      <dgm:t>
        <a:bodyPr/>
        <a:lstStyle/>
        <a:p>
          <a:endParaRPr lang="it-IT"/>
        </a:p>
      </dgm:t>
    </dgm:pt>
    <dgm:pt modelId="{C97826E0-CF9E-4FA1-B93E-B431CE9892D1}">
      <dgm:prSet phldrT="[Testo]" custT="1"/>
      <dgm:spPr/>
      <dgm:t>
        <a:bodyPr/>
        <a:lstStyle/>
        <a:p>
          <a:r>
            <a:rPr lang="it-IT" sz="1100" b="1" dirty="0" smtClean="0">
              <a:latin typeface="Verdana" pitchFamily="34" charset="0"/>
              <a:ea typeface="Verdana" pitchFamily="34" charset="0"/>
              <a:cs typeface="Verdana" pitchFamily="34" charset="0"/>
            </a:rPr>
            <a:t>Occupazione</a:t>
          </a:r>
          <a:endParaRPr lang="it-IT" sz="1100" b="1" dirty="0">
            <a:latin typeface="Verdana" pitchFamily="34" charset="0"/>
            <a:ea typeface="Verdana" pitchFamily="34" charset="0"/>
            <a:cs typeface="Verdana" pitchFamily="34" charset="0"/>
          </a:endParaRPr>
        </a:p>
      </dgm:t>
    </dgm:pt>
    <dgm:pt modelId="{967289BE-F9AB-49E1-BFDD-2EE1637917F9}" type="parTrans" cxnId="{519E128E-BC13-44AF-99C9-930D83620112}">
      <dgm:prSet/>
      <dgm:spPr/>
      <dgm:t>
        <a:bodyPr/>
        <a:lstStyle/>
        <a:p>
          <a:endParaRPr lang="it-IT"/>
        </a:p>
      </dgm:t>
    </dgm:pt>
    <dgm:pt modelId="{17BC7AF6-8552-44F9-B2C4-B154CC189F74}" type="sibTrans" cxnId="{519E128E-BC13-44AF-99C9-930D83620112}">
      <dgm:prSet/>
      <dgm:spPr/>
      <dgm:t>
        <a:bodyPr/>
        <a:lstStyle/>
        <a:p>
          <a:endParaRPr lang="it-IT"/>
        </a:p>
      </dgm:t>
    </dgm:pt>
    <dgm:pt modelId="{EDB335CD-D60C-458E-93FF-880EDC28C615}">
      <dgm:prSet phldrT="[Testo]" custT="1"/>
      <dgm:spPr/>
      <dgm:t>
        <a:bodyPr/>
        <a:lstStyle/>
        <a:p>
          <a:r>
            <a:rPr lang="it-IT" sz="1100" b="1" dirty="0" smtClean="0">
              <a:latin typeface="Verdana" pitchFamily="34" charset="0"/>
              <a:ea typeface="Verdana" pitchFamily="34" charset="0"/>
              <a:cs typeface="Verdana" pitchFamily="34" charset="0"/>
            </a:rPr>
            <a:t>Riforme</a:t>
          </a:r>
          <a:endParaRPr lang="it-IT" sz="1100" b="1" dirty="0">
            <a:latin typeface="Verdana" pitchFamily="34" charset="0"/>
            <a:ea typeface="Verdana" pitchFamily="34" charset="0"/>
            <a:cs typeface="Verdana" pitchFamily="34" charset="0"/>
          </a:endParaRPr>
        </a:p>
      </dgm:t>
    </dgm:pt>
    <dgm:pt modelId="{CF03FB65-847A-4943-BF66-9B5430F08B95}" type="parTrans" cxnId="{6843BA6C-D421-4CDE-AF0C-1B8CE1AF5AF1}">
      <dgm:prSet/>
      <dgm:spPr/>
      <dgm:t>
        <a:bodyPr/>
        <a:lstStyle/>
        <a:p>
          <a:endParaRPr lang="it-IT"/>
        </a:p>
      </dgm:t>
    </dgm:pt>
    <dgm:pt modelId="{7E8A4366-887B-4245-8E57-8B1FFCE88EB6}" type="sibTrans" cxnId="{6843BA6C-D421-4CDE-AF0C-1B8CE1AF5AF1}">
      <dgm:prSet/>
      <dgm:spPr/>
      <dgm:t>
        <a:bodyPr/>
        <a:lstStyle/>
        <a:p>
          <a:endParaRPr lang="it-IT"/>
        </a:p>
      </dgm:t>
    </dgm:pt>
    <dgm:pt modelId="{57E9D219-F6F8-4CCC-8A58-F59894C9F9F2}">
      <dgm:prSet phldrT="[Testo]" custT="1"/>
      <dgm:spPr/>
      <dgm:t>
        <a:bodyPr/>
        <a:lstStyle/>
        <a:p>
          <a:r>
            <a:rPr lang="it-IT" sz="1100" b="1" dirty="0" smtClean="0">
              <a:latin typeface="Verdana" pitchFamily="34" charset="0"/>
              <a:ea typeface="Verdana" pitchFamily="34" charset="0"/>
              <a:cs typeface="Verdana" pitchFamily="34" charset="0"/>
            </a:rPr>
            <a:t>Aree di crisi e crisi aziendali</a:t>
          </a:r>
          <a:endParaRPr lang="it-IT" sz="1100" b="1" dirty="0">
            <a:latin typeface="Verdana" pitchFamily="34" charset="0"/>
            <a:ea typeface="Verdana" pitchFamily="34" charset="0"/>
            <a:cs typeface="Verdana" pitchFamily="34" charset="0"/>
          </a:endParaRPr>
        </a:p>
      </dgm:t>
    </dgm:pt>
    <dgm:pt modelId="{5F096F75-3C7D-4931-B510-33E367FF8A12}" type="parTrans" cxnId="{CFE7C405-D481-4BBD-A47A-2F63188A67FA}">
      <dgm:prSet/>
      <dgm:spPr/>
      <dgm:t>
        <a:bodyPr/>
        <a:lstStyle/>
        <a:p>
          <a:endParaRPr lang="it-IT"/>
        </a:p>
      </dgm:t>
    </dgm:pt>
    <dgm:pt modelId="{4F7B5057-FF80-4AF6-9121-71E8C95D6056}" type="sibTrans" cxnId="{CFE7C405-D481-4BBD-A47A-2F63188A67FA}">
      <dgm:prSet/>
      <dgm:spPr/>
      <dgm:t>
        <a:bodyPr/>
        <a:lstStyle/>
        <a:p>
          <a:endParaRPr lang="it-IT"/>
        </a:p>
      </dgm:t>
    </dgm:pt>
    <dgm:pt modelId="{B8B7D700-8042-49C9-B923-50E699FB0BC7}">
      <dgm:prSet phldrT="[Testo]" custT="1"/>
      <dgm:spPr/>
      <dgm:t>
        <a:bodyPr/>
        <a:lstStyle/>
        <a:p>
          <a:r>
            <a:rPr lang="it-IT" sz="1100" b="1" dirty="0" smtClean="0">
              <a:latin typeface="Verdana" pitchFamily="34" charset="0"/>
              <a:ea typeface="Verdana" pitchFamily="34" charset="0"/>
              <a:cs typeface="Verdana" pitchFamily="34" charset="0"/>
            </a:rPr>
            <a:t>Investimenti</a:t>
          </a:r>
          <a:endParaRPr lang="it-IT" sz="1100" b="1" dirty="0">
            <a:latin typeface="Verdana" pitchFamily="34" charset="0"/>
            <a:ea typeface="Verdana" pitchFamily="34" charset="0"/>
            <a:cs typeface="Verdana" pitchFamily="34" charset="0"/>
          </a:endParaRPr>
        </a:p>
      </dgm:t>
    </dgm:pt>
    <dgm:pt modelId="{39062F70-8D41-4646-9115-55F3DC9200E5}" type="parTrans" cxnId="{A009622C-574D-4556-AD41-D88D02DFECDF}">
      <dgm:prSet/>
      <dgm:spPr/>
      <dgm:t>
        <a:bodyPr/>
        <a:lstStyle/>
        <a:p>
          <a:endParaRPr lang="it-IT"/>
        </a:p>
      </dgm:t>
    </dgm:pt>
    <dgm:pt modelId="{23815852-24B4-4F3D-A7F1-2A33A09A4F2E}" type="sibTrans" cxnId="{A009622C-574D-4556-AD41-D88D02DFECDF}">
      <dgm:prSet/>
      <dgm:spPr/>
      <dgm:t>
        <a:bodyPr/>
        <a:lstStyle/>
        <a:p>
          <a:endParaRPr lang="it-IT"/>
        </a:p>
      </dgm:t>
    </dgm:pt>
    <dgm:pt modelId="{40AA8BB7-ECDF-44E9-9C81-5381DE372E5A}">
      <dgm:prSet phldrT="[Testo]" custT="1"/>
      <dgm:spPr/>
      <dgm:t>
        <a:bodyPr/>
        <a:lstStyle/>
        <a:p>
          <a:r>
            <a:rPr lang="it-IT" sz="1100" b="1" dirty="0" smtClean="0">
              <a:latin typeface="Verdana" pitchFamily="34" charset="0"/>
              <a:ea typeface="Verdana" pitchFamily="34" charset="0"/>
              <a:cs typeface="Verdana" pitchFamily="34" charset="0"/>
            </a:rPr>
            <a:t>Istruzione</a:t>
          </a:r>
          <a:endParaRPr lang="it-IT" sz="1100" b="1" dirty="0">
            <a:latin typeface="Verdana" pitchFamily="34" charset="0"/>
            <a:ea typeface="Verdana" pitchFamily="34" charset="0"/>
            <a:cs typeface="Verdana" pitchFamily="34" charset="0"/>
          </a:endParaRPr>
        </a:p>
      </dgm:t>
    </dgm:pt>
    <dgm:pt modelId="{8E2FBA8E-08B4-4B34-B0E5-7C574703CAC7}" type="parTrans" cxnId="{BB0C1C2B-6D02-45C7-A287-8C3676A1F1E1}">
      <dgm:prSet/>
      <dgm:spPr/>
      <dgm:t>
        <a:bodyPr/>
        <a:lstStyle/>
        <a:p>
          <a:endParaRPr lang="it-IT"/>
        </a:p>
      </dgm:t>
    </dgm:pt>
    <dgm:pt modelId="{D96C027C-8CE0-4CB7-92F8-DF5F8EF2ADBE}" type="sibTrans" cxnId="{BB0C1C2B-6D02-45C7-A287-8C3676A1F1E1}">
      <dgm:prSet/>
      <dgm:spPr/>
      <dgm:t>
        <a:bodyPr/>
        <a:lstStyle/>
        <a:p>
          <a:endParaRPr lang="it-IT"/>
        </a:p>
      </dgm:t>
    </dgm:pt>
    <dgm:pt modelId="{DC91CAD7-8983-4166-BEA0-8D80D40D1A9B}">
      <dgm:prSet phldrT="[Testo]" custT="1"/>
      <dgm:spPr/>
      <dgm:t>
        <a:bodyPr/>
        <a:lstStyle/>
        <a:p>
          <a:r>
            <a:rPr lang="it-IT" sz="1100" b="1" dirty="0" smtClean="0">
              <a:latin typeface="Verdana" pitchFamily="34" charset="0"/>
              <a:ea typeface="Verdana" pitchFamily="34" charset="0"/>
              <a:cs typeface="Verdana" pitchFamily="34" charset="0"/>
            </a:rPr>
            <a:t>Politiche Sociali</a:t>
          </a:r>
          <a:endParaRPr lang="it-IT" sz="1100" b="1" dirty="0">
            <a:latin typeface="Verdana" pitchFamily="34" charset="0"/>
            <a:ea typeface="Verdana" pitchFamily="34" charset="0"/>
            <a:cs typeface="Verdana" pitchFamily="34" charset="0"/>
          </a:endParaRPr>
        </a:p>
      </dgm:t>
    </dgm:pt>
    <dgm:pt modelId="{4DC24621-52F3-4CEA-9F6F-371C810622DE}" type="parTrans" cxnId="{65580865-4EAA-4467-B722-378FD20FDF4E}">
      <dgm:prSet/>
      <dgm:spPr/>
      <dgm:t>
        <a:bodyPr/>
        <a:lstStyle/>
        <a:p>
          <a:endParaRPr lang="it-IT"/>
        </a:p>
      </dgm:t>
    </dgm:pt>
    <dgm:pt modelId="{2B08CE6B-C243-462C-9828-5B0FD6B5E9E0}" type="sibTrans" cxnId="{65580865-4EAA-4467-B722-378FD20FDF4E}">
      <dgm:prSet/>
      <dgm:spPr/>
      <dgm:t>
        <a:bodyPr/>
        <a:lstStyle/>
        <a:p>
          <a:endParaRPr lang="it-IT"/>
        </a:p>
      </dgm:t>
    </dgm:pt>
    <dgm:pt modelId="{FB1506E9-9FB2-4D11-9BBE-543E4BEBE793}">
      <dgm:prSet phldrT="[Testo]" custT="1"/>
      <dgm:spPr/>
      <dgm:t>
        <a:bodyPr/>
        <a:lstStyle/>
        <a:p>
          <a:r>
            <a:rPr lang="it-IT" sz="1100" b="1" dirty="0" smtClean="0">
              <a:latin typeface="Verdana" pitchFamily="34" charset="0"/>
              <a:ea typeface="Verdana" pitchFamily="34" charset="0"/>
              <a:cs typeface="Verdana" pitchFamily="34" charset="0"/>
            </a:rPr>
            <a:t>Costi della Politica contenuti</a:t>
          </a:r>
          <a:endParaRPr lang="it-IT" sz="1100" b="1" dirty="0">
            <a:latin typeface="Verdana" pitchFamily="34" charset="0"/>
            <a:ea typeface="Verdana" pitchFamily="34" charset="0"/>
            <a:cs typeface="Verdana" pitchFamily="34" charset="0"/>
          </a:endParaRPr>
        </a:p>
      </dgm:t>
    </dgm:pt>
    <dgm:pt modelId="{B9F17BA2-1B84-4837-AA7B-EC129BF6AFB2}" type="parTrans" cxnId="{2E50DE86-4B7D-4EEE-A828-6AAFDB9C7533}">
      <dgm:prSet/>
      <dgm:spPr/>
      <dgm:t>
        <a:bodyPr/>
        <a:lstStyle/>
        <a:p>
          <a:endParaRPr lang="it-IT"/>
        </a:p>
      </dgm:t>
    </dgm:pt>
    <dgm:pt modelId="{31DF7E20-4BA8-4C46-A151-D359B1A9F068}" type="sibTrans" cxnId="{2E50DE86-4B7D-4EEE-A828-6AAFDB9C7533}">
      <dgm:prSet/>
      <dgm:spPr/>
      <dgm:t>
        <a:bodyPr/>
        <a:lstStyle/>
        <a:p>
          <a:endParaRPr lang="it-IT"/>
        </a:p>
      </dgm:t>
    </dgm:pt>
    <dgm:pt modelId="{B1CF68FE-A18A-4DAB-B520-13928A30181D}" type="pres">
      <dgm:prSet presAssocID="{898B90F1-11C3-4421-9564-22F2788F85B7}" presName="cycle" presStyleCnt="0">
        <dgm:presLayoutVars>
          <dgm:dir/>
          <dgm:resizeHandles val="exact"/>
        </dgm:presLayoutVars>
      </dgm:prSet>
      <dgm:spPr/>
      <dgm:t>
        <a:bodyPr/>
        <a:lstStyle/>
        <a:p>
          <a:endParaRPr lang="it-IT"/>
        </a:p>
      </dgm:t>
    </dgm:pt>
    <dgm:pt modelId="{25466111-7FE3-4C44-88D3-2950194F4DAC}" type="pres">
      <dgm:prSet presAssocID="{839225BF-46F9-4577-A1F4-8903E06FE391}" presName="node" presStyleLbl="node1" presStyleIdx="0" presStyleCnt="9">
        <dgm:presLayoutVars>
          <dgm:bulletEnabled val="1"/>
        </dgm:presLayoutVars>
      </dgm:prSet>
      <dgm:spPr/>
      <dgm:t>
        <a:bodyPr/>
        <a:lstStyle/>
        <a:p>
          <a:endParaRPr lang="it-IT"/>
        </a:p>
      </dgm:t>
    </dgm:pt>
    <dgm:pt modelId="{C52B4BF1-2432-4F13-A5EB-70ACDDDF1FC1}" type="pres">
      <dgm:prSet presAssocID="{839225BF-46F9-4577-A1F4-8903E06FE391}" presName="spNode" presStyleCnt="0"/>
      <dgm:spPr/>
    </dgm:pt>
    <dgm:pt modelId="{50507C7B-B0E8-42A4-8390-1509DB7C9715}" type="pres">
      <dgm:prSet presAssocID="{DC3B229F-96DC-4CDE-A421-1D9589600F13}" presName="sibTrans" presStyleLbl="sibTrans1D1" presStyleIdx="0" presStyleCnt="9"/>
      <dgm:spPr/>
      <dgm:t>
        <a:bodyPr/>
        <a:lstStyle/>
        <a:p>
          <a:endParaRPr lang="it-IT"/>
        </a:p>
      </dgm:t>
    </dgm:pt>
    <dgm:pt modelId="{22584EE2-F251-45B1-9E9F-693DE3C97F0A}" type="pres">
      <dgm:prSet presAssocID="{47743491-0204-42A8-BE45-C7152D5613C9}" presName="node" presStyleLbl="node1" presStyleIdx="1" presStyleCnt="9">
        <dgm:presLayoutVars>
          <dgm:bulletEnabled val="1"/>
        </dgm:presLayoutVars>
      </dgm:prSet>
      <dgm:spPr/>
      <dgm:t>
        <a:bodyPr/>
        <a:lstStyle/>
        <a:p>
          <a:endParaRPr lang="it-IT"/>
        </a:p>
      </dgm:t>
    </dgm:pt>
    <dgm:pt modelId="{F1D98A86-C8D2-4BB5-8EF2-6AF1C411AB47}" type="pres">
      <dgm:prSet presAssocID="{47743491-0204-42A8-BE45-C7152D5613C9}" presName="spNode" presStyleCnt="0"/>
      <dgm:spPr/>
    </dgm:pt>
    <dgm:pt modelId="{F5B9E736-9967-421E-90C5-2BC5880A0600}" type="pres">
      <dgm:prSet presAssocID="{7D6FDFB2-8327-4B9E-A4A5-F7A1B13C0DB3}" presName="sibTrans" presStyleLbl="sibTrans1D1" presStyleIdx="1" presStyleCnt="9"/>
      <dgm:spPr/>
      <dgm:t>
        <a:bodyPr/>
        <a:lstStyle/>
        <a:p>
          <a:endParaRPr lang="it-IT"/>
        </a:p>
      </dgm:t>
    </dgm:pt>
    <dgm:pt modelId="{FFC03A65-D452-407F-9444-D573E1B16603}" type="pres">
      <dgm:prSet presAssocID="{C97826E0-CF9E-4FA1-B93E-B431CE9892D1}" presName="node" presStyleLbl="node1" presStyleIdx="2" presStyleCnt="9">
        <dgm:presLayoutVars>
          <dgm:bulletEnabled val="1"/>
        </dgm:presLayoutVars>
      </dgm:prSet>
      <dgm:spPr/>
      <dgm:t>
        <a:bodyPr/>
        <a:lstStyle/>
        <a:p>
          <a:endParaRPr lang="it-IT"/>
        </a:p>
      </dgm:t>
    </dgm:pt>
    <dgm:pt modelId="{C7BA1B27-9FF9-4717-B2BA-8A6FE6C72C33}" type="pres">
      <dgm:prSet presAssocID="{C97826E0-CF9E-4FA1-B93E-B431CE9892D1}" presName="spNode" presStyleCnt="0"/>
      <dgm:spPr/>
    </dgm:pt>
    <dgm:pt modelId="{72C3933D-1FDF-4936-8750-2A5446F1062E}" type="pres">
      <dgm:prSet presAssocID="{17BC7AF6-8552-44F9-B2C4-B154CC189F74}" presName="sibTrans" presStyleLbl="sibTrans1D1" presStyleIdx="2" presStyleCnt="9"/>
      <dgm:spPr/>
      <dgm:t>
        <a:bodyPr/>
        <a:lstStyle/>
        <a:p>
          <a:endParaRPr lang="it-IT"/>
        </a:p>
      </dgm:t>
    </dgm:pt>
    <dgm:pt modelId="{76F694A3-6F11-4145-BA5C-9D96B9E050C2}" type="pres">
      <dgm:prSet presAssocID="{EDB335CD-D60C-458E-93FF-880EDC28C615}" presName="node" presStyleLbl="node1" presStyleIdx="3" presStyleCnt="9">
        <dgm:presLayoutVars>
          <dgm:bulletEnabled val="1"/>
        </dgm:presLayoutVars>
      </dgm:prSet>
      <dgm:spPr/>
      <dgm:t>
        <a:bodyPr/>
        <a:lstStyle/>
        <a:p>
          <a:endParaRPr lang="it-IT"/>
        </a:p>
      </dgm:t>
    </dgm:pt>
    <dgm:pt modelId="{CE08A986-D71D-412B-B9FF-5B1535E63110}" type="pres">
      <dgm:prSet presAssocID="{EDB335CD-D60C-458E-93FF-880EDC28C615}" presName="spNode" presStyleCnt="0"/>
      <dgm:spPr/>
    </dgm:pt>
    <dgm:pt modelId="{BEA91AA4-7937-4662-999A-F001FD6AA2C8}" type="pres">
      <dgm:prSet presAssocID="{7E8A4366-887B-4245-8E57-8B1FFCE88EB6}" presName="sibTrans" presStyleLbl="sibTrans1D1" presStyleIdx="3" presStyleCnt="9"/>
      <dgm:spPr/>
      <dgm:t>
        <a:bodyPr/>
        <a:lstStyle/>
        <a:p>
          <a:endParaRPr lang="it-IT"/>
        </a:p>
      </dgm:t>
    </dgm:pt>
    <dgm:pt modelId="{F3D00CBE-D64A-4996-A52C-882A8EF32750}" type="pres">
      <dgm:prSet presAssocID="{57E9D219-F6F8-4CCC-8A58-F59894C9F9F2}" presName="node" presStyleLbl="node1" presStyleIdx="4" presStyleCnt="9">
        <dgm:presLayoutVars>
          <dgm:bulletEnabled val="1"/>
        </dgm:presLayoutVars>
      </dgm:prSet>
      <dgm:spPr/>
      <dgm:t>
        <a:bodyPr/>
        <a:lstStyle/>
        <a:p>
          <a:endParaRPr lang="it-IT"/>
        </a:p>
      </dgm:t>
    </dgm:pt>
    <dgm:pt modelId="{BDC3692A-B1F5-43F7-8A2F-510BF7C9B381}" type="pres">
      <dgm:prSet presAssocID="{57E9D219-F6F8-4CCC-8A58-F59894C9F9F2}" presName="spNode" presStyleCnt="0"/>
      <dgm:spPr/>
    </dgm:pt>
    <dgm:pt modelId="{A4A0CB53-78C0-4F34-895D-3EFBA3957773}" type="pres">
      <dgm:prSet presAssocID="{4F7B5057-FF80-4AF6-9121-71E8C95D6056}" presName="sibTrans" presStyleLbl="sibTrans1D1" presStyleIdx="4" presStyleCnt="9"/>
      <dgm:spPr/>
      <dgm:t>
        <a:bodyPr/>
        <a:lstStyle/>
        <a:p>
          <a:endParaRPr lang="it-IT"/>
        </a:p>
      </dgm:t>
    </dgm:pt>
    <dgm:pt modelId="{A5E3A672-9B03-4380-B381-5131D0392577}" type="pres">
      <dgm:prSet presAssocID="{40AA8BB7-ECDF-44E9-9C81-5381DE372E5A}" presName="node" presStyleLbl="node1" presStyleIdx="5" presStyleCnt="9">
        <dgm:presLayoutVars>
          <dgm:bulletEnabled val="1"/>
        </dgm:presLayoutVars>
      </dgm:prSet>
      <dgm:spPr/>
      <dgm:t>
        <a:bodyPr/>
        <a:lstStyle/>
        <a:p>
          <a:endParaRPr lang="it-IT"/>
        </a:p>
      </dgm:t>
    </dgm:pt>
    <dgm:pt modelId="{99ED9BE9-94EE-474B-8329-D192EAD5EC87}" type="pres">
      <dgm:prSet presAssocID="{40AA8BB7-ECDF-44E9-9C81-5381DE372E5A}" presName="spNode" presStyleCnt="0"/>
      <dgm:spPr/>
    </dgm:pt>
    <dgm:pt modelId="{134173C4-D435-4A42-A641-2FAA1987DFE0}" type="pres">
      <dgm:prSet presAssocID="{D96C027C-8CE0-4CB7-92F8-DF5F8EF2ADBE}" presName="sibTrans" presStyleLbl="sibTrans1D1" presStyleIdx="5" presStyleCnt="9"/>
      <dgm:spPr/>
      <dgm:t>
        <a:bodyPr/>
        <a:lstStyle/>
        <a:p>
          <a:endParaRPr lang="it-IT"/>
        </a:p>
      </dgm:t>
    </dgm:pt>
    <dgm:pt modelId="{8A823FE7-6ED9-4EDE-AD71-45BEB6A6BC74}" type="pres">
      <dgm:prSet presAssocID="{FB1506E9-9FB2-4D11-9BBE-543E4BEBE793}" presName="node" presStyleLbl="node1" presStyleIdx="6" presStyleCnt="9">
        <dgm:presLayoutVars>
          <dgm:bulletEnabled val="1"/>
        </dgm:presLayoutVars>
      </dgm:prSet>
      <dgm:spPr/>
      <dgm:t>
        <a:bodyPr/>
        <a:lstStyle/>
        <a:p>
          <a:endParaRPr lang="it-IT"/>
        </a:p>
      </dgm:t>
    </dgm:pt>
    <dgm:pt modelId="{36AB640B-DB78-4296-819E-63BC21BCB595}" type="pres">
      <dgm:prSet presAssocID="{FB1506E9-9FB2-4D11-9BBE-543E4BEBE793}" presName="spNode" presStyleCnt="0"/>
      <dgm:spPr/>
    </dgm:pt>
    <dgm:pt modelId="{B1906FF1-768F-4E7B-969C-CDF6D5EDB9DD}" type="pres">
      <dgm:prSet presAssocID="{31DF7E20-4BA8-4C46-A151-D359B1A9F068}" presName="sibTrans" presStyleLbl="sibTrans1D1" presStyleIdx="6" presStyleCnt="9"/>
      <dgm:spPr/>
      <dgm:t>
        <a:bodyPr/>
        <a:lstStyle/>
        <a:p>
          <a:endParaRPr lang="it-IT"/>
        </a:p>
      </dgm:t>
    </dgm:pt>
    <dgm:pt modelId="{90A135AF-7071-4ADC-B26D-3B856E213F4A}" type="pres">
      <dgm:prSet presAssocID="{DC91CAD7-8983-4166-BEA0-8D80D40D1A9B}" presName="node" presStyleLbl="node1" presStyleIdx="7" presStyleCnt="9">
        <dgm:presLayoutVars>
          <dgm:bulletEnabled val="1"/>
        </dgm:presLayoutVars>
      </dgm:prSet>
      <dgm:spPr/>
      <dgm:t>
        <a:bodyPr/>
        <a:lstStyle/>
        <a:p>
          <a:endParaRPr lang="it-IT"/>
        </a:p>
      </dgm:t>
    </dgm:pt>
    <dgm:pt modelId="{399132A0-2403-4ED5-9BBD-36DAF8B124F5}" type="pres">
      <dgm:prSet presAssocID="{DC91CAD7-8983-4166-BEA0-8D80D40D1A9B}" presName="spNode" presStyleCnt="0"/>
      <dgm:spPr/>
    </dgm:pt>
    <dgm:pt modelId="{E46DCDBF-0FD7-42DD-AFDF-0176E025C15B}" type="pres">
      <dgm:prSet presAssocID="{2B08CE6B-C243-462C-9828-5B0FD6B5E9E0}" presName="sibTrans" presStyleLbl="sibTrans1D1" presStyleIdx="7" presStyleCnt="9"/>
      <dgm:spPr/>
      <dgm:t>
        <a:bodyPr/>
        <a:lstStyle/>
        <a:p>
          <a:endParaRPr lang="it-IT"/>
        </a:p>
      </dgm:t>
    </dgm:pt>
    <dgm:pt modelId="{6D1426CD-E566-4E64-B62B-757502495F50}" type="pres">
      <dgm:prSet presAssocID="{B8B7D700-8042-49C9-B923-50E699FB0BC7}" presName="node" presStyleLbl="node1" presStyleIdx="8" presStyleCnt="9">
        <dgm:presLayoutVars>
          <dgm:bulletEnabled val="1"/>
        </dgm:presLayoutVars>
      </dgm:prSet>
      <dgm:spPr/>
      <dgm:t>
        <a:bodyPr/>
        <a:lstStyle/>
        <a:p>
          <a:endParaRPr lang="it-IT"/>
        </a:p>
      </dgm:t>
    </dgm:pt>
    <dgm:pt modelId="{6ABE103A-AD8F-4E8A-B903-AAF87400AFB2}" type="pres">
      <dgm:prSet presAssocID="{B8B7D700-8042-49C9-B923-50E699FB0BC7}" presName="spNode" presStyleCnt="0"/>
      <dgm:spPr/>
    </dgm:pt>
    <dgm:pt modelId="{F1C1FFD7-37CA-4DCB-AA70-2B6A25E81602}" type="pres">
      <dgm:prSet presAssocID="{23815852-24B4-4F3D-A7F1-2A33A09A4F2E}" presName="sibTrans" presStyleLbl="sibTrans1D1" presStyleIdx="8" presStyleCnt="9"/>
      <dgm:spPr/>
      <dgm:t>
        <a:bodyPr/>
        <a:lstStyle/>
        <a:p>
          <a:endParaRPr lang="it-IT"/>
        </a:p>
      </dgm:t>
    </dgm:pt>
  </dgm:ptLst>
  <dgm:cxnLst>
    <dgm:cxn modelId="{80C5C268-78F4-4CB3-B026-1B05D7C35DB5}" type="presOf" srcId="{47743491-0204-42A8-BE45-C7152D5613C9}" destId="{22584EE2-F251-45B1-9E9F-693DE3C97F0A}" srcOrd="0" destOrd="0" presId="urn:microsoft.com/office/officeart/2005/8/layout/cycle6"/>
    <dgm:cxn modelId="{6F878535-A817-4E84-869D-EA5AEF785E71}" type="presOf" srcId="{7D6FDFB2-8327-4B9E-A4A5-F7A1B13C0DB3}" destId="{F5B9E736-9967-421E-90C5-2BC5880A0600}" srcOrd="0" destOrd="0" presId="urn:microsoft.com/office/officeart/2005/8/layout/cycle6"/>
    <dgm:cxn modelId="{C0477423-0D52-4AA9-9225-8354BBB5EDA1}" type="presOf" srcId="{2B08CE6B-C243-462C-9828-5B0FD6B5E9E0}" destId="{E46DCDBF-0FD7-42DD-AFDF-0176E025C15B}" srcOrd="0" destOrd="0" presId="urn:microsoft.com/office/officeart/2005/8/layout/cycle6"/>
    <dgm:cxn modelId="{E00035FF-1E81-458F-B49E-5BF365403A8F}" type="presOf" srcId="{7E8A4366-887B-4245-8E57-8B1FFCE88EB6}" destId="{BEA91AA4-7937-4662-999A-F001FD6AA2C8}" srcOrd="0" destOrd="0" presId="urn:microsoft.com/office/officeart/2005/8/layout/cycle6"/>
    <dgm:cxn modelId="{2E50DE86-4B7D-4EEE-A828-6AAFDB9C7533}" srcId="{898B90F1-11C3-4421-9564-22F2788F85B7}" destId="{FB1506E9-9FB2-4D11-9BBE-543E4BEBE793}" srcOrd="6" destOrd="0" parTransId="{B9F17BA2-1B84-4837-AA7B-EC129BF6AFB2}" sibTransId="{31DF7E20-4BA8-4C46-A151-D359B1A9F068}"/>
    <dgm:cxn modelId="{3B3943B4-4B73-44C8-A7A3-8E19DC9E2AF5}" srcId="{898B90F1-11C3-4421-9564-22F2788F85B7}" destId="{47743491-0204-42A8-BE45-C7152D5613C9}" srcOrd="1" destOrd="0" parTransId="{C7C6D969-CD98-482C-AD10-E7078F7A2399}" sibTransId="{7D6FDFB2-8327-4B9E-A4A5-F7A1B13C0DB3}"/>
    <dgm:cxn modelId="{8841D9FE-FDD9-4916-9EC8-FD4D82312998}" type="presOf" srcId="{D96C027C-8CE0-4CB7-92F8-DF5F8EF2ADBE}" destId="{134173C4-D435-4A42-A641-2FAA1987DFE0}" srcOrd="0" destOrd="0" presId="urn:microsoft.com/office/officeart/2005/8/layout/cycle6"/>
    <dgm:cxn modelId="{3C1001E2-2A7F-49CD-ACFB-8F730BF58232}" srcId="{898B90F1-11C3-4421-9564-22F2788F85B7}" destId="{839225BF-46F9-4577-A1F4-8903E06FE391}" srcOrd="0" destOrd="0" parTransId="{E17C690F-0075-451D-9590-F07208D6F1B1}" sibTransId="{DC3B229F-96DC-4CDE-A421-1D9589600F13}"/>
    <dgm:cxn modelId="{139AF8AA-FAC4-4D47-82FB-CE2EA912AE7A}" type="presOf" srcId="{B8B7D700-8042-49C9-B923-50E699FB0BC7}" destId="{6D1426CD-E566-4E64-B62B-757502495F50}" srcOrd="0" destOrd="0" presId="urn:microsoft.com/office/officeart/2005/8/layout/cycle6"/>
    <dgm:cxn modelId="{A087B869-1D3F-47CB-B557-48B50A177572}" type="presOf" srcId="{17BC7AF6-8552-44F9-B2C4-B154CC189F74}" destId="{72C3933D-1FDF-4936-8750-2A5446F1062E}" srcOrd="0" destOrd="0" presId="urn:microsoft.com/office/officeart/2005/8/layout/cycle6"/>
    <dgm:cxn modelId="{860420A9-797F-4785-BE71-E00B6651392A}" type="presOf" srcId="{31DF7E20-4BA8-4C46-A151-D359B1A9F068}" destId="{B1906FF1-768F-4E7B-969C-CDF6D5EDB9DD}" srcOrd="0" destOrd="0" presId="urn:microsoft.com/office/officeart/2005/8/layout/cycle6"/>
    <dgm:cxn modelId="{05623504-4B04-4539-8E3D-6593CABCDDF3}" type="presOf" srcId="{FB1506E9-9FB2-4D11-9BBE-543E4BEBE793}" destId="{8A823FE7-6ED9-4EDE-AD71-45BEB6A6BC74}" srcOrd="0" destOrd="0" presId="urn:microsoft.com/office/officeart/2005/8/layout/cycle6"/>
    <dgm:cxn modelId="{CFE7C405-D481-4BBD-A47A-2F63188A67FA}" srcId="{898B90F1-11C3-4421-9564-22F2788F85B7}" destId="{57E9D219-F6F8-4CCC-8A58-F59894C9F9F2}" srcOrd="4" destOrd="0" parTransId="{5F096F75-3C7D-4931-B510-33E367FF8A12}" sibTransId="{4F7B5057-FF80-4AF6-9121-71E8C95D6056}"/>
    <dgm:cxn modelId="{2FD9743D-24A9-4ECA-A1B5-F8EF998F30BE}" type="presOf" srcId="{DC3B229F-96DC-4CDE-A421-1D9589600F13}" destId="{50507C7B-B0E8-42A4-8390-1509DB7C9715}" srcOrd="0" destOrd="0" presId="urn:microsoft.com/office/officeart/2005/8/layout/cycle6"/>
    <dgm:cxn modelId="{B86AC40D-53B5-4930-8593-000F809D72A3}" type="presOf" srcId="{40AA8BB7-ECDF-44E9-9C81-5381DE372E5A}" destId="{A5E3A672-9B03-4380-B381-5131D0392577}" srcOrd="0" destOrd="0" presId="urn:microsoft.com/office/officeart/2005/8/layout/cycle6"/>
    <dgm:cxn modelId="{BB0C1C2B-6D02-45C7-A287-8C3676A1F1E1}" srcId="{898B90F1-11C3-4421-9564-22F2788F85B7}" destId="{40AA8BB7-ECDF-44E9-9C81-5381DE372E5A}" srcOrd="5" destOrd="0" parTransId="{8E2FBA8E-08B4-4B34-B0E5-7C574703CAC7}" sibTransId="{D96C027C-8CE0-4CB7-92F8-DF5F8EF2ADBE}"/>
    <dgm:cxn modelId="{240E226B-2132-4361-846B-2EFF907938BB}" type="presOf" srcId="{4F7B5057-FF80-4AF6-9121-71E8C95D6056}" destId="{A4A0CB53-78C0-4F34-895D-3EFBA3957773}" srcOrd="0" destOrd="0" presId="urn:microsoft.com/office/officeart/2005/8/layout/cycle6"/>
    <dgm:cxn modelId="{C1925ADF-29F8-42D8-805F-958B49BF26B0}" type="presOf" srcId="{57E9D219-F6F8-4CCC-8A58-F59894C9F9F2}" destId="{F3D00CBE-D64A-4996-A52C-882A8EF32750}" srcOrd="0" destOrd="0" presId="urn:microsoft.com/office/officeart/2005/8/layout/cycle6"/>
    <dgm:cxn modelId="{25BD231E-63E4-49B7-980E-FDD7C55D3383}" type="presOf" srcId="{C97826E0-CF9E-4FA1-B93E-B431CE9892D1}" destId="{FFC03A65-D452-407F-9444-D573E1B16603}" srcOrd="0" destOrd="0" presId="urn:microsoft.com/office/officeart/2005/8/layout/cycle6"/>
    <dgm:cxn modelId="{957641C2-AF44-4FF6-B22A-551550559774}" type="presOf" srcId="{EDB335CD-D60C-458E-93FF-880EDC28C615}" destId="{76F694A3-6F11-4145-BA5C-9D96B9E050C2}" srcOrd="0" destOrd="0" presId="urn:microsoft.com/office/officeart/2005/8/layout/cycle6"/>
    <dgm:cxn modelId="{1D66B5D7-804A-4E34-A5DE-F974BFA4D716}" type="presOf" srcId="{898B90F1-11C3-4421-9564-22F2788F85B7}" destId="{B1CF68FE-A18A-4DAB-B520-13928A30181D}" srcOrd="0" destOrd="0" presId="urn:microsoft.com/office/officeart/2005/8/layout/cycle6"/>
    <dgm:cxn modelId="{519E128E-BC13-44AF-99C9-930D83620112}" srcId="{898B90F1-11C3-4421-9564-22F2788F85B7}" destId="{C97826E0-CF9E-4FA1-B93E-B431CE9892D1}" srcOrd="2" destOrd="0" parTransId="{967289BE-F9AB-49E1-BFDD-2EE1637917F9}" sibTransId="{17BC7AF6-8552-44F9-B2C4-B154CC189F74}"/>
    <dgm:cxn modelId="{908339E7-D210-4B7E-AB30-EDCD0CAB70AB}" type="presOf" srcId="{DC91CAD7-8983-4166-BEA0-8D80D40D1A9B}" destId="{90A135AF-7071-4ADC-B26D-3B856E213F4A}" srcOrd="0" destOrd="0" presId="urn:microsoft.com/office/officeart/2005/8/layout/cycle6"/>
    <dgm:cxn modelId="{71823641-237B-4D01-8B45-943FA7AAD71E}" type="presOf" srcId="{839225BF-46F9-4577-A1F4-8903E06FE391}" destId="{25466111-7FE3-4C44-88D3-2950194F4DAC}" srcOrd="0" destOrd="0" presId="urn:microsoft.com/office/officeart/2005/8/layout/cycle6"/>
    <dgm:cxn modelId="{6843BA6C-D421-4CDE-AF0C-1B8CE1AF5AF1}" srcId="{898B90F1-11C3-4421-9564-22F2788F85B7}" destId="{EDB335CD-D60C-458E-93FF-880EDC28C615}" srcOrd="3" destOrd="0" parTransId="{CF03FB65-847A-4943-BF66-9B5430F08B95}" sibTransId="{7E8A4366-887B-4245-8E57-8B1FFCE88EB6}"/>
    <dgm:cxn modelId="{A009622C-574D-4556-AD41-D88D02DFECDF}" srcId="{898B90F1-11C3-4421-9564-22F2788F85B7}" destId="{B8B7D700-8042-49C9-B923-50E699FB0BC7}" srcOrd="8" destOrd="0" parTransId="{39062F70-8D41-4646-9115-55F3DC9200E5}" sibTransId="{23815852-24B4-4F3D-A7F1-2A33A09A4F2E}"/>
    <dgm:cxn modelId="{A2CE0B91-417F-41B0-87E8-B322E1F9577B}" type="presOf" srcId="{23815852-24B4-4F3D-A7F1-2A33A09A4F2E}" destId="{F1C1FFD7-37CA-4DCB-AA70-2B6A25E81602}" srcOrd="0" destOrd="0" presId="urn:microsoft.com/office/officeart/2005/8/layout/cycle6"/>
    <dgm:cxn modelId="{65580865-4EAA-4467-B722-378FD20FDF4E}" srcId="{898B90F1-11C3-4421-9564-22F2788F85B7}" destId="{DC91CAD7-8983-4166-BEA0-8D80D40D1A9B}" srcOrd="7" destOrd="0" parTransId="{4DC24621-52F3-4CEA-9F6F-371C810622DE}" sibTransId="{2B08CE6B-C243-462C-9828-5B0FD6B5E9E0}"/>
    <dgm:cxn modelId="{C5DFB6FE-C05C-410D-BE45-F0E62173AEB5}" type="presParOf" srcId="{B1CF68FE-A18A-4DAB-B520-13928A30181D}" destId="{25466111-7FE3-4C44-88D3-2950194F4DAC}" srcOrd="0" destOrd="0" presId="urn:microsoft.com/office/officeart/2005/8/layout/cycle6"/>
    <dgm:cxn modelId="{3B01264C-4CBB-4002-BC07-F63A8A7EFB66}" type="presParOf" srcId="{B1CF68FE-A18A-4DAB-B520-13928A30181D}" destId="{C52B4BF1-2432-4F13-A5EB-70ACDDDF1FC1}" srcOrd="1" destOrd="0" presId="urn:microsoft.com/office/officeart/2005/8/layout/cycle6"/>
    <dgm:cxn modelId="{39084904-B509-4EFF-AA5D-C700333EB038}" type="presParOf" srcId="{B1CF68FE-A18A-4DAB-B520-13928A30181D}" destId="{50507C7B-B0E8-42A4-8390-1509DB7C9715}" srcOrd="2" destOrd="0" presId="urn:microsoft.com/office/officeart/2005/8/layout/cycle6"/>
    <dgm:cxn modelId="{A5E5D52A-A1EE-45D8-BFA8-FB6E706FD447}" type="presParOf" srcId="{B1CF68FE-A18A-4DAB-B520-13928A30181D}" destId="{22584EE2-F251-45B1-9E9F-693DE3C97F0A}" srcOrd="3" destOrd="0" presId="urn:microsoft.com/office/officeart/2005/8/layout/cycle6"/>
    <dgm:cxn modelId="{8B749B75-F013-4B9E-A945-401C0AAFD8F6}" type="presParOf" srcId="{B1CF68FE-A18A-4DAB-B520-13928A30181D}" destId="{F1D98A86-C8D2-4BB5-8EF2-6AF1C411AB47}" srcOrd="4" destOrd="0" presId="urn:microsoft.com/office/officeart/2005/8/layout/cycle6"/>
    <dgm:cxn modelId="{C76B0F77-6B30-4126-B21E-217F2309F8E5}" type="presParOf" srcId="{B1CF68FE-A18A-4DAB-B520-13928A30181D}" destId="{F5B9E736-9967-421E-90C5-2BC5880A0600}" srcOrd="5" destOrd="0" presId="urn:microsoft.com/office/officeart/2005/8/layout/cycle6"/>
    <dgm:cxn modelId="{9D0A85FE-4B45-418E-A29F-D6345B83EF0E}" type="presParOf" srcId="{B1CF68FE-A18A-4DAB-B520-13928A30181D}" destId="{FFC03A65-D452-407F-9444-D573E1B16603}" srcOrd="6" destOrd="0" presId="urn:microsoft.com/office/officeart/2005/8/layout/cycle6"/>
    <dgm:cxn modelId="{919A65D6-A2EA-466F-94EE-915322026388}" type="presParOf" srcId="{B1CF68FE-A18A-4DAB-B520-13928A30181D}" destId="{C7BA1B27-9FF9-4717-B2BA-8A6FE6C72C33}" srcOrd="7" destOrd="0" presId="urn:microsoft.com/office/officeart/2005/8/layout/cycle6"/>
    <dgm:cxn modelId="{AAB13307-10D2-4DA5-A43E-34D9E8AC10D6}" type="presParOf" srcId="{B1CF68FE-A18A-4DAB-B520-13928A30181D}" destId="{72C3933D-1FDF-4936-8750-2A5446F1062E}" srcOrd="8" destOrd="0" presId="urn:microsoft.com/office/officeart/2005/8/layout/cycle6"/>
    <dgm:cxn modelId="{063F17F4-095C-4703-AEC6-AF1A9E24BD8F}" type="presParOf" srcId="{B1CF68FE-A18A-4DAB-B520-13928A30181D}" destId="{76F694A3-6F11-4145-BA5C-9D96B9E050C2}" srcOrd="9" destOrd="0" presId="urn:microsoft.com/office/officeart/2005/8/layout/cycle6"/>
    <dgm:cxn modelId="{212A19B9-3E5F-476A-84AE-01FB390437CE}" type="presParOf" srcId="{B1CF68FE-A18A-4DAB-B520-13928A30181D}" destId="{CE08A986-D71D-412B-B9FF-5B1535E63110}" srcOrd="10" destOrd="0" presId="urn:microsoft.com/office/officeart/2005/8/layout/cycle6"/>
    <dgm:cxn modelId="{4414816E-AE18-4DDC-B054-6D2982FF8C9F}" type="presParOf" srcId="{B1CF68FE-A18A-4DAB-B520-13928A30181D}" destId="{BEA91AA4-7937-4662-999A-F001FD6AA2C8}" srcOrd="11" destOrd="0" presId="urn:microsoft.com/office/officeart/2005/8/layout/cycle6"/>
    <dgm:cxn modelId="{F04C5B5F-281A-482F-B020-FB8BFBB2D840}" type="presParOf" srcId="{B1CF68FE-A18A-4DAB-B520-13928A30181D}" destId="{F3D00CBE-D64A-4996-A52C-882A8EF32750}" srcOrd="12" destOrd="0" presId="urn:microsoft.com/office/officeart/2005/8/layout/cycle6"/>
    <dgm:cxn modelId="{6BBEDB78-6B95-4ED3-AF2F-F60BB750152A}" type="presParOf" srcId="{B1CF68FE-A18A-4DAB-B520-13928A30181D}" destId="{BDC3692A-B1F5-43F7-8A2F-510BF7C9B381}" srcOrd="13" destOrd="0" presId="urn:microsoft.com/office/officeart/2005/8/layout/cycle6"/>
    <dgm:cxn modelId="{5AB7D6D7-1966-4753-B993-BC0724EC1C36}" type="presParOf" srcId="{B1CF68FE-A18A-4DAB-B520-13928A30181D}" destId="{A4A0CB53-78C0-4F34-895D-3EFBA3957773}" srcOrd="14" destOrd="0" presId="urn:microsoft.com/office/officeart/2005/8/layout/cycle6"/>
    <dgm:cxn modelId="{E8635A22-849F-4B27-849B-EB0AF1882898}" type="presParOf" srcId="{B1CF68FE-A18A-4DAB-B520-13928A30181D}" destId="{A5E3A672-9B03-4380-B381-5131D0392577}" srcOrd="15" destOrd="0" presId="urn:microsoft.com/office/officeart/2005/8/layout/cycle6"/>
    <dgm:cxn modelId="{9CB24139-CC1A-4CFF-965D-1F9ACF7E2DA0}" type="presParOf" srcId="{B1CF68FE-A18A-4DAB-B520-13928A30181D}" destId="{99ED9BE9-94EE-474B-8329-D192EAD5EC87}" srcOrd="16" destOrd="0" presId="urn:microsoft.com/office/officeart/2005/8/layout/cycle6"/>
    <dgm:cxn modelId="{C4488B23-DC8D-4408-8A63-24FC05D27648}" type="presParOf" srcId="{B1CF68FE-A18A-4DAB-B520-13928A30181D}" destId="{134173C4-D435-4A42-A641-2FAA1987DFE0}" srcOrd="17" destOrd="0" presId="urn:microsoft.com/office/officeart/2005/8/layout/cycle6"/>
    <dgm:cxn modelId="{DC1A3D5C-98B5-4EFA-9FCF-D0AAEA99994E}" type="presParOf" srcId="{B1CF68FE-A18A-4DAB-B520-13928A30181D}" destId="{8A823FE7-6ED9-4EDE-AD71-45BEB6A6BC74}" srcOrd="18" destOrd="0" presId="urn:microsoft.com/office/officeart/2005/8/layout/cycle6"/>
    <dgm:cxn modelId="{4DC37AFE-6EF6-4C35-A9D2-1C56896C4411}" type="presParOf" srcId="{B1CF68FE-A18A-4DAB-B520-13928A30181D}" destId="{36AB640B-DB78-4296-819E-63BC21BCB595}" srcOrd="19" destOrd="0" presId="urn:microsoft.com/office/officeart/2005/8/layout/cycle6"/>
    <dgm:cxn modelId="{1657C5C0-649E-4D13-A680-CE692B221775}" type="presParOf" srcId="{B1CF68FE-A18A-4DAB-B520-13928A30181D}" destId="{B1906FF1-768F-4E7B-969C-CDF6D5EDB9DD}" srcOrd="20" destOrd="0" presId="urn:microsoft.com/office/officeart/2005/8/layout/cycle6"/>
    <dgm:cxn modelId="{F22429A3-BD85-4B15-B9E2-11435F4C76FC}" type="presParOf" srcId="{B1CF68FE-A18A-4DAB-B520-13928A30181D}" destId="{90A135AF-7071-4ADC-B26D-3B856E213F4A}" srcOrd="21" destOrd="0" presId="urn:microsoft.com/office/officeart/2005/8/layout/cycle6"/>
    <dgm:cxn modelId="{9A7EE559-27BC-4938-BB7B-00ABBB946351}" type="presParOf" srcId="{B1CF68FE-A18A-4DAB-B520-13928A30181D}" destId="{399132A0-2403-4ED5-9BBD-36DAF8B124F5}" srcOrd="22" destOrd="0" presId="urn:microsoft.com/office/officeart/2005/8/layout/cycle6"/>
    <dgm:cxn modelId="{11D3BD5D-89B7-4A3D-A1A0-E76549AB11AC}" type="presParOf" srcId="{B1CF68FE-A18A-4DAB-B520-13928A30181D}" destId="{E46DCDBF-0FD7-42DD-AFDF-0176E025C15B}" srcOrd="23" destOrd="0" presId="urn:microsoft.com/office/officeart/2005/8/layout/cycle6"/>
    <dgm:cxn modelId="{41A9FF1C-F670-41F3-B335-756171C4FA6D}" type="presParOf" srcId="{B1CF68FE-A18A-4DAB-B520-13928A30181D}" destId="{6D1426CD-E566-4E64-B62B-757502495F50}" srcOrd="24" destOrd="0" presId="urn:microsoft.com/office/officeart/2005/8/layout/cycle6"/>
    <dgm:cxn modelId="{2400896D-7DFB-4109-BC50-8903C474CB23}" type="presParOf" srcId="{B1CF68FE-A18A-4DAB-B520-13928A30181D}" destId="{6ABE103A-AD8F-4E8A-B903-AAF87400AFB2}" srcOrd="25" destOrd="0" presId="urn:microsoft.com/office/officeart/2005/8/layout/cycle6"/>
    <dgm:cxn modelId="{31B1279C-2EFF-4B9C-8CDA-C0839C9F9887}" type="presParOf" srcId="{B1CF68FE-A18A-4DAB-B520-13928A30181D}" destId="{F1C1FFD7-37CA-4DCB-AA70-2B6A25E81602}" srcOrd="26" destOrd="0" presId="urn:microsoft.com/office/officeart/2005/8/layout/cycle6"/>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03357C24-0591-47D0-A509-EDE83C450397}" type="doc">
      <dgm:prSet loTypeId="urn:microsoft.com/office/officeart/2005/8/layout/vList2" loCatId="list" qsTypeId="urn:microsoft.com/office/officeart/2005/8/quickstyle/simple1#79" qsCatId="simple" csTypeId="urn:microsoft.com/office/officeart/2005/8/colors/accent2_2" csCatId="accent2"/>
      <dgm:spPr/>
      <dgm:t>
        <a:bodyPr/>
        <a:lstStyle/>
        <a:p>
          <a:endParaRPr lang="it-IT"/>
        </a:p>
      </dgm:t>
    </dgm:pt>
    <dgm:pt modelId="{13FEA14E-9FFD-43A5-98FB-CCF183CDDA1F}">
      <dgm:prSet/>
      <dgm:spPr/>
      <dgm:t>
        <a:bodyPr/>
        <a:lstStyle/>
        <a:p>
          <a:pPr rtl="0"/>
          <a:r>
            <a:rPr lang="it-IT" b="0" baseline="0" dirty="0" err="1" smtClean="0"/>
            <a:t>Cronoprogramma</a:t>
          </a:r>
          <a:endParaRPr lang="it-IT" b="0" baseline="0" dirty="0"/>
        </a:p>
      </dgm:t>
    </dgm:pt>
    <dgm:pt modelId="{414595B9-5028-4DA1-90FF-5678EA6BD4C0}" type="parTrans" cxnId="{300B8288-D859-45F0-BB99-E8DDEFAD4824}">
      <dgm:prSet/>
      <dgm:spPr/>
      <dgm:t>
        <a:bodyPr/>
        <a:lstStyle/>
        <a:p>
          <a:endParaRPr lang="it-IT"/>
        </a:p>
      </dgm:t>
    </dgm:pt>
    <dgm:pt modelId="{FB9F9AD9-360A-4185-A543-95A31CAA2C44}" type="sibTrans" cxnId="{300B8288-D859-45F0-BB99-E8DDEFAD4824}">
      <dgm:prSet/>
      <dgm:spPr/>
      <dgm:t>
        <a:bodyPr/>
        <a:lstStyle/>
        <a:p>
          <a:endParaRPr lang="it-IT"/>
        </a:p>
      </dgm:t>
    </dgm:pt>
    <dgm:pt modelId="{A96BD74B-FE50-419D-9DB2-7F36DD287973}" type="pres">
      <dgm:prSet presAssocID="{03357C24-0591-47D0-A509-EDE83C450397}" presName="linear" presStyleCnt="0">
        <dgm:presLayoutVars>
          <dgm:animLvl val="lvl"/>
          <dgm:resizeHandles val="exact"/>
        </dgm:presLayoutVars>
      </dgm:prSet>
      <dgm:spPr/>
      <dgm:t>
        <a:bodyPr/>
        <a:lstStyle/>
        <a:p>
          <a:endParaRPr lang="it-IT"/>
        </a:p>
      </dgm:t>
    </dgm:pt>
    <dgm:pt modelId="{292B33E8-3AA1-4356-84EF-FA51E0F85408}" type="pres">
      <dgm:prSet presAssocID="{13FEA14E-9FFD-43A5-98FB-CCF183CDDA1F}" presName="parentText" presStyleLbl="node1" presStyleIdx="0" presStyleCnt="1">
        <dgm:presLayoutVars>
          <dgm:chMax val="0"/>
          <dgm:bulletEnabled val="1"/>
        </dgm:presLayoutVars>
      </dgm:prSet>
      <dgm:spPr/>
      <dgm:t>
        <a:bodyPr/>
        <a:lstStyle/>
        <a:p>
          <a:endParaRPr lang="it-IT"/>
        </a:p>
      </dgm:t>
    </dgm:pt>
  </dgm:ptLst>
  <dgm:cxnLst>
    <dgm:cxn modelId="{9BFAD807-8B9F-4A2E-A8E6-9BC3E05F2718}" type="presOf" srcId="{03357C24-0591-47D0-A509-EDE83C450397}" destId="{A96BD74B-FE50-419D-9DB2-7F36DD287973}" srcOrd="0" destOrd="0" presId="urn:microsoft.com/office/officeart/2005/8/layout/vList2"/>
    <dgm:cxn modelId="{BDC60599-1F7D-4F02-86C4-702BCDBBE0C4}" type="presOf" srcId="{13FEA14E-9FFD-43A5-98FB-CCF183CDDA1F}" destId="{292B33E8-3AA1-4356-84EF-FA51E0F85408}" srcOrd="0" destOrd="0" presId="urn:microsoft.com/office/officeart/2005/8/layout/vList2"/>
    <dgm:cxn modelId="{300B8288-D859-45F0-BB99-E8DDEFAD4824}" srcId="{03357C24-0591-47D0-A509-EDE83C450397}" destId="{13FEA14E-9FFD-43A5-98FB-CCF183CDDA1F}" srcOrd="0" destOrd="0" parTransId="{414595B9-5028-4DA1-90FF-5678EA6BD4C0}" sibTransId="{FB9F9AD9-360A-4185-A543-95A31CAA2C44}"/>
    <dgm:cxn modelId="{CC207747-7BE9-4D0D-9383-7B4A61F64141}" type="presParOf" srcId="{A96BD74B-FE50-419D-9DB2-7F36DD287973}" destId="{292B33E8-3AA1-4356-84EF-FA51E0F85408}"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235563AC-82DA-46C9-A096-8F8F32B44946}" type="doc">
      <dgm:prSet loTypeId="urn:microsoft.com/office/officeart/2005/8/layout/venn1" loCatId="relationship" qsTypeId="urn:microsoft.com/office/officeart/2005/8/quickstyle/simple1#80" qsCatId="simple" csTypeId="urn:microsoft.com/office/officeart/2005/8/colors/accent1_2#64" csCatId="accent1" phldr="1"/>
      <dgm:spPr/>
      <dgm:t>
        <a:bodyPr/>
        <a:lstStyle/>
        <a:p>
          <a:endParaRPr lang="it-IT"/>
        </a:p>
      </dgm:t>
    </dgm:pt>
    <dgm:pt modelId="{C37BB486-BC49-479E-8021-291E5765449C}">
      <dgm:prSet custT="1"/>
      <dgm:spPr/>
      <dgm:t>
        <a:bodyPr/>
        <a:lstStyle/>
        <a:p>
          <a:pPr rtl="0"/>
          <a:r>
            <a:rPr lang="it-IT" sz="1000" b="1" dirty="0" smtClean="0">
              <a:solidFill>
                <a:srgbClr val="002060"/>
              </a:solidFill>
              <a:latin typeface="Verdana" pitchFamily="34" charset="0"/>
              <a:ea typeface="Verdana" pitchFamily="34" charset="0"/>
              <a:cs typeface="Verdana" pitchFamily="34" charset="0"/>
            </a:rPr>
            <a:t>Prima delle ferie: definire e approvare il pacchetto regionale per la crescita, anti-crisi e pro-occupazione.</a:t>
          </a:r>
          <a:endParaRPr lang="it-IT" sz="1000" b="1" dirty="0">
            <a:solidFill>
              <a:srgbClr val="002060"/>
            </a:solidFill>
            <a:latin typeface="Verdana" pitchFamily="34" charset="0"/>
            <a:ea typeface="Verdana" pitchFamily="34" charset="0"/>
            <a:cs typeface="Verdana" pitchFamily="34" charset="0"/>
          </a:endParaRPr>
        </a:p>
      </dgm:t>
    </dgm:pt>
    <dgm:pt modelId="{70AE7EE0-B3C7-407F-AE40-A569DF04CCC2}" type="parTrans" cxnId="{8A9B935F-7A03-45E0-9B71-59497ED4A46E}">
      <dgm:prSet/>
      <dgm:spPr/>
      <dgm:t>
        <a:bodyPr/>
        <a:lstStyle/>
        <a:p>
          <a:endParaRPr lang="it-IT"/>
        </a:p>
      </dgm:t>
    </dgm:pt>
    <dgm:pt modelId="{9FFB2289-67F0-4523-ACB2-9D890A337B3B}" type="sibTrans" cxnId="{8A9B935F-7A03-45E0-9B71-59497ED4A46E}">
      <dgm:prSet/>
      <dgm:spPr/>
      <dgm:t>
        <a:bodyPr/>
        <a:lstStyle/>
        <a:p>
          <a:endParaRPr lang="it-IT"/>
        </a:p>
      </dgm:t>
    </dgm:pt>
    <dgm:pt modelId="{45DC6227-C920-4642-8AC4-FEFFCBF01BDB}">
      <dgm:prSet custT="1"/>
      <dgm:spPr/>
      <dgm:t>
        <a:bodyPr/>
        <a:lstStyle/>
        <a:p>
          <a:pPr rtl="0"/>
          <a:r>
            <a:rPr lang="it-IT" sz="1000" b="1" dirty="0" smtClean="0">
              <a:solidFill>
                <a:srgbClr val="002060"/>
              </a:solidFill>
              <a:latin typeface="Verdana" pitchFamily="34" charset="0"/>
              <a:ea typeface="Verdana" pitchFamily="34" charset="0"/>
              <a:cs typeface="Verdana" pitchFamily="34" charset="0"/>
            </a:rPr>
            <a:t>Settembre: mobilitazione per accelerare la ricostruzione dell’Aquila.</a:t>
          </a:r>
          <a:endParaRPr lang="it-IT" sz="1000" b="1" dirty="0">
            <a:solidFill>
              <a:srgbClr val="002060"/>
            </a:solidFill>
            <a:latin typeface="Verdana" pitchFamily="34" charset="0"/>
            <a:ea typeface="Verdana" pitchFamily="34" charset="0"/>
            <a:cs typeface="Verdana" pitchFamily="34" charset="0"/>
          </a:endParaRPr>
        </a:p>
      </dgm:t>
    </dgm:pt>
    <dgm:pt modelId="{F16F346F-7534-4AAE-9365-1C67BBF58763}" type="parTrans" cxnId="{C426691D-E4CB-4658-AE4D-2F717DB374F4}">
      <dgm:prSet/>
      <dgm:spPr/>
      <dgm:t>
        <a:bodyPr/>
        <a:lstStyle/>
        <a:p>
          <a:endParaRPr lang="it-IT"/>
        </a:p>
      </dgm:t>
    </dgm:pt>
    <dgm:pt modelId="{CD6F4945-0EA9-4FF8-8E59-5D8483C9B954}" type="sibTrans" cxnId="{C426691D-E4CB-4658-AE4D-2F717DB374F4}">
      <dgm:prSet/>
      <dgm:spPr/>
      <dgm:t>
        <a:bodyPr/>
        <a:lstStyle/>
        <a:p>
          <a:endParaRPr lang="it-IT"/>
        </a:p>
      </dgm:t>
    </dgm:pt>
    <dgm:pt modelId="{7988C44B-B7D8-4CE0-817B-EDBBC0BD90D5}">
      <dgm:prSet custT="1"/>
      <dgm:spPr/>
      <dgm:t>
        <a:bodyPr/>
        <a:lstStyle/>
        <a:p>
          <a:pPr rtl="0"/>
          <a:r>
            <a:rPr lang="it-IT" sz="1000" b="1" dirty="0" smtClean="0">
              <a:solidFill>
                <a:srgbClr val="002060"/>
              </a:solidFill>
              <a:latin typeface="Verdana" pitchFamily="34" charset="0"/>
              <a:ea typeface="Verdana" pitchFamily="34" charset="0"/>
              <a:cs typeface="Verdana" pitchFamily="34" charset="0"/>
            </a:rPr>
            <a:t>Riprendere il confronto con il Governo (sul Master </a:t>
          </a:r>
          <a:r>
            <a:rPr lang="it-IT" sz="1000" b="1" dirty="0" err="1" smtClean="0">
              <a:solidFill>
                <a:srgbClr val="002060"/>
              </a:solidFill>
              <a:latin typeface="Verdana" pitchFamily="34" charset="0"/>
              <a:ea typeface="Verdana" pitchFamily="34" charset="0"/>
              <a:cs typeface="Verdana" pitchFamily="34" charset="0"/>
            </a:rPr>
            <a:t>Plan</a:t>
          </a:r>
          <a:r>
            <a:rPr lang="it-IT" sz="1000" b="1" dirty="0" smtClean="0">
              <a:solidFill>
                <a:srgbClr val="002060"/>
              </a:solidFill>
              <a:latin typeface="Verdana" pitchFamily="34" charset="0"/>
              <a:ea typeface="Verdana" pitchFamily="34" charset="0"/>
              <a:cs typeface="Verdana" pitchFamily="34" charset="0"/>
            </a:rPr>
            <a:t>, sulle Infrastrutture, sulle risorse del MIUR, ma anche sui temi del documento Cgil, Cisl, Uil e Confindustria nazionali del 17 luglio 2012: per esempio, sulla richiesta di finanziamento nazionale dei contratti di sviluppo anche per le regioni dell’obiettivo competitività).</a:t>
          </a:r>
          <a:endParaRPr lang="it-IT" sz="1000" b="1" dirty="0">
            <a:solidFill>
              <a:srgbClr val="002060"/>
            </a:solidFill>
            <a:latin typeface="Verdana" pitchFamily="34" charset="0"/>
            <a:ea typeface="Verdana" pitchFamily="34" charset="0"/>
            <a:cs typeface="Verdana" pitchFamily="34" charset="0"/>
          </a:endParaRPr>
        </a:p>
      </dgm:t>
    </dgm:pt>
    <dgm:pt modelId="{B6FD24AA-318A-4349-AC29-0EE1A79A74E5}" type="parTrans" cxnId="{F1318F2D-44D3-48B8-83E7-0A705423CFB8}">
      <dgm:prSet/>
      <dgm:spPr/>
      <dgm:t>
        <a:bodyPr/>
        <a:lstStyle/>
        <a:p>
          <a:endParaRPr lang="it-IT"/>
        </a:p>
      </dgm:t>
    </dgm:pt>
    <dgm:pt modelId="{E378696F-8BBD-4C95-8A2A-C1A08E29F49B}" type="sibTrans" cxnId="{F1318F2D-44D3-48B8-83E7-0A705423CFB8}">
      <dgm:prSet/>
      <dgm:spPr/>
      <dgm:t>
        <a:bodyPr/>
        <a:lstStyle/>
        <a:p>
          <a:endParaRPr lang="it-IT"/>
        </a:p>
      </dgm:t>
    </dgm:pt>
    <dgm:pt modelId="{16F4760A-2F51-4C1A-8483-8CB269AE4EB5}">
      <dgm:prSet custT="1"/>
      <dgm:spPr/>
      <dgm:t>
        <a:bodyPr/>
        <a:lstStyle/>
        <a:p>
          <a:pPr rtl="0"/>
          <a:r>
            <a:rPr lang="it-IT" sz="1000" b="1" dirty="0" smtClean="0">
              <a:solidFill>
                <a:srgbClr val="002060"/>
              </a:solidFill>
              <a:latin typeface="Verdana" pitchFamily="34" charset="0"/>
              <a:ea typeface="Verdana" pitchFamily="34" charset="0"/>
              <a:cs typeface="Verdana" pitchFamily="34" charset="0"/>
            </a:rPr>
            <a:t>In caso la Regione non sia disponibile  a un accordo per la crescita, il contrasto alla crisi, l’occupazione, la riduzione delle tasse sul lavoro, </a:t>
          </a:r>
          <a:r>
            <a:rPr lang="it-IT" sz="1000" b="1" dirty="0" err="1" smtClean="0">
              <a:solidFill>
                <a:srgbClr val="002060"/>
              </a:solidFill>
              <a:latin typeface="Verdana" pitchFamily="34" charset="0"/>
              <a:ea typeface="Verdana" pitchFamily="34" charset="0"/>
              <a:cs typeface="Verdana" pitchFamily="34" charset="0"/>
            </a:rPr>
            <a:t>etc</a:t>
          </a:r>
          <a:r>
            <a:rPr lang="it-IT" sz="1000" b="1" dirty="0" smtClean="0">
              <a:solidFill>
                <a:srgbClr val="002060"/>
              </a:solidFill>
              <a:latin typeface="Verdana" pitchFamily="34" charset="0"/>
              <a:ea typeface="Verdana" pitchFamily="34" charset="0"/>
              <a:cs typeface="Verdana" pitchFamily="34" charset="0"/>
            </a:rPr>
            <a:t>, la mobilitazione sarà anche contro la Regione.</a:t>
          </a:r>
          <a:endParaRPr lang="it-IT" sz="1000" b="1" dirty="0">
            <a:solidFill>
              <a:srgbClr val="002060"/>
            </a:solidFill>
            <a:latin typeface="Verdana" pitchFamily="34" charset="0"/>
            <a:ea typeface="Verdana" pitchFamily="34" charset="0"/>
            <a:cs typeface="Verdana" pitchFamily="34" charset="0"/>
          </a:endParaRPr>
        </a:p>
      </dgm:t>
    </dgm:pt>
    <dgm:pt modelId="{6AD8019D-2161-4FC1-A0F6-6AF2E4A1628C}" type="parTrans" cxnId="{28AC4871-F4E7-4904-BFB8-0B4A46C78C29}">
      <dgm:prSet/>
      <dgm:spPr/>
      <dgm:t>
        <a:bodyPr/>
        <a:lstStyle/>
        <a:p>
          <a:endParaRPr lang="it-IT"/>
        </a:p>
      </dgm:t>
    </dgm:pt>
    <dgm:pt modelId="{A9A34BCC-00AD-4FA1-B4C7-35BCFF411490}" type="sibTrans" cxnId="{28AC4871-F4E7-4904-BFB8-0B4A46C78C29}">
      <dgm:prSet/>
      <dgm:spPr/>
      <dgm:t>
        <a:bodyPr/>
        <a:lstStyle/>
        <a:p>
          <a:endParaRPr lang="it-IT"/>
        </a:p>
      </dgm:t>
    </dgm:pt>
    <dgm:pt modelId="{B1754196-0B9B-4F27-BC84-16B19B4065AC}" type="pres">
      <dgm:prSet presAssocID="{235563AC-82DA-46C9-A096-8F8F32B44946}" presName="compositeShape" presStyleCnt="0">
        <dgm:presLayoutVars>
          <dgm:chMax val="7"/>
          <dgm:dir/>
          <dgm:resizeHandles val="exact"/>
        </dgm:presLayoutVars>
      </dgm:prSet>
      <dgm:spPr/>
      <dgm:t>
        <a:bodyPr/>
        <a:lstStyle/>
        <a:p>
          <a:endParaRPr lang="it-IT"/>
        </a:p>
      </dgm:t>
    </dgm:pt>
    <dgm:pt modelId="{B766E51A-EA93-46DF-ACEF-C893486AE1C4}" type="pres">
      <dgm:prSet presAssocID="{C37BB486-BC49-479E-8021-291E5765449C}" presName="circ1" presStyleLbl="vennNode1" presStyleIdx="0" presStyleCnt="4"/>
      <dgm:spPr>
        <a:prstGeom prst="rightArrow">
          <a:avLst/>
        </a:prstGeom>
      </dgm:spPr>
      <dgm:t>
        <a:bodyPr/>
        <a:lstStyle/>
        <a:p>
          <a:endParaRPr lang="it-IT"/>
        </a:p>
      </dgm:t>
    </dgm:pt>
    <dgm:pt modelId="{A23ACAA3-7553-48C0-A8DF-DDDED68BC588}" type="pres">
      <dgm:prSet presAssocID="{C37BB486-BC49-479E-8021-291E5765449C}" presName="circ1Tx" presStyleLbl="revTx" presStyleIdx="0" presStyleCnt="0">
        <dgm:presLayoutVars>
          <dgm:chMax val="0"/>
          <dgm:chPref val="0"/>
          <dgm:bulletEnabled val="1"/>
        </dgm:presLayoutVars>
      </dgm:prSet>
      <dgm:spPr/>
      <dgm:t>
        <a:bodyPr/>
        <a:lstStyle/>
        <a:p>
          <a:endParaRPr lang="it-IT"/>
        </a:p>
      </dgm:t>
    </dgm:pt>
    <dgm:pt modelId="{55A37C11-D2D0-42CB-9570-8C0B2B8BCD9E}" type="pres">
      <dgm:prSet presAssocID="{45DC6227-C920-4642-8AC4-FEFFCBF01BDB}" presName="circ2" presStyleLbl="vennNode1" presStyleIdx="1" presStyleCnt="4" custLinFactNeighborX="52057" custLinFactNeighborY="435"/>
      <dgm:spPr>
        <a:prstGeom prst="rightArrow">
          <a:avLst/>
        </a:prstGeom>
      </dgm:spPr>
      <dgm:t>
        <a:bodyPr/>
        <a:lstStyle/>
        <a:p>
          <a:endParaRPr lang="it-IT"/>
        </a:p>
      </dgm:t>
    </dgm:pt>
    <dgm:pt modelId="{A2162E93-966C-45D5-8DBA-D3946AC86A4A}" type="pres">
      <dgm:prSet presAssocID="{45DC6227-C920-4642-8AC4-FEFFCBF01BDB}" presName="circ2Tx" presStyleLbl="revTx" presStyleIdx="0" presStyleCnt="0">
        <dgm:presLayoutVars>
          <dgm:chMax val="0"/>
          <dgm:chPref val="0"/>
          <dgm:bulletEnabled val="1"/>
        </dgm:presLayoutVars>
      </dgm:prSet>
      <dgm:spPr/>
      <dgm:t>
        <a:bodyPr/>
        <a:lstStyle/>
        <a:p>
          <a:endParaRPr lang="it-IT"/>
        </a:p>
      </dgm:t>
    </dgm:pt>
    <dgm:pt modelId="{D03E0281-22A1-4ACC-B857-7B884FDD17E7}" type="pres">
      <dgm:prSet presAssocID="{7988C44B-B7D8-4CE0-817B-EDBBC0BD90D5}" presName="circ3" presStyleLbl="vennNode1" presStyleIdx="2" presStyleCnt="4" custLinFactNeighborX="-88396" custLinFactNeighborY="-40954"/>
      <dgm:spPr>
        <a:prstGeom prst="rightArrow">
          <a:avLst/>
        </a:prstGeom>
      </dgm:spPr>
      <dgm:t>
        <a:bodyPr/>
        <a:lstStyle/>
        <a:p>
          <a:endParaRPr lang="it-IT"/>
        </a:p>
      </dgm:t>
    </dgm:pt>
    <dgm:pt modelId="{ECA9E273-30B0-495E-8819-F9383BF1ED7F}" type="pres">
      <dgm:prSet presAssocID="{7988C44B-B7D8-4CE0-817B-EDBBC0BD90D5}" presName="circ3Tx" presStyleLbl="revTx" presStyleIdx="0" presStyleCnt="0">
        <dgm:presLayoutVars>
          <dgm:chMax val="0"/>
          <dgm:chPref val="0"/>
          <dgm:bulletEnabled val="1"/>
        </dgm:presLayoutVars>
      </dgm:prSet>
      <dgm:spPr>
        <a:prstGeom prst="rightArrow">
          <a:avLst/>
        </a:prstGeom>
      </dgm:spPr>
      <dgm:t>
        <a:bodyPr/>
        <a:lstStyle/>
        <a:p>
          <a:endParaRPr lang="it-IT"/>
        </a:p>
      </dgm:t>
    </dgm:pt>
    <dgm:pt modelId="{9FEB55E0-0D1F-4ED2-8823-AFEBD2866CC7}" type="pres">
      <dgm:prSet presAssocID="{16F4760A-2F51-4C1A-8483-8CB269AE4EB5}" presName="circ4" presStyleLbl="vennNode1" presStyleIdx="3" presStyleCnt="4" custLinFactNeighborX="43915" custLinFactNeighborY="48737"/>
      <dgm:spPr>
        <a:prstGeom prst="rightArrow">
          <a:avLst/>
        </a:prstGeom>
      </dgm:spPr>
      <dgm:t>
        <a:bodyPr/>
        <a:lstStyle/>
        <a:p>
          <a:endParaRPr lang="it-IT"/>
        </a:p>
      </dgm:t>
    </dgm:pt>
    <dgm:pt modelId="{3F6E20BB-930E-46EB-89DB-8B01B2093682}" type="pres">
      <dgm:prSet presAssocID="{16F4760A-2F51-4C1A-8483-8CB269AE4EB5}" presName="circ4Tx" presStyleLbl="revTx" presStyleIdx="0" presStyleCnt="0">
        <dgm:presLayoutVars>
          <dgm:chMax val="0"/>
          <dgm:chPref val="0"/>
          <dgm:bulletEnabled val="1"/>
        </dgm:presLayoutVars>
      </dgm:prSet>
      <dgm:spPr/>
      <dgm:t>
        <a:bodyPr/>
        <a:lstStyle/>
        <a:p>
          <a:endParaRPr lang="it-IT"/>
        </a:p>
      </dgm:t>
    </dgm:pt>
  </dgm:ptLst>
  <dgm:cxnLst>
    <dgm:cxn modelId="{0759DA23-8CA0-4BB8-91A2-A23920CB3AAA}" type="presOf" srcId="{7988C44B-B7D8-4CE0-817B-EDBBC0BD90D5}" destId="{D03E0281-22A1-4ACC-B857-7B884FDD17E7}" srcOrd="0" destOrd="0" presId="urn:microsoft.com/office/officeart/2005/8/layout/venn1"/>
    <dgm:cxn modelId="{1DA4B6A3-FC27-4DBD-98EA-4FB9BB65350E}" type="presOf" srcId="{7988C44B-B7D8-4CE0-817B-EDBBC0BD90D5}" destId="{ECA9E273-30B0-495E-8819-F9383BF1ED7F}" srcOrd="1" destOrd="0" presId="urn:microsoft.com/office/officeart/2005/8/layout/venn1"/>
    <dgm:cxn modelId="{CC1FEA15-7B39-40D7-8AA0-DF72BA44045D}" type="presOf" srcId="{16F4760A-2F51-4C1A-8483-8CB269AE4EB5}" destId="{9FEB55E0-0D1F-4ED2-8823-AFEBD2866CC7}" srcOrd="0" destOrd="0" presId="urn:microsoft.com/office/officeart/2005/8/layout/venn1"/>
    <dgm:cxn modelId="{63836076-3271-4908-9574-CA27A895551B}" type="presOf" srcId="{C37BB486-BC49-479E-8021-291E5765449C}" destId="{B766E51A-EA93-46DF-ACEF-C893486AE1C4}" srcOrd="0" destOrd="0" presId="urn:microsoft.com/office/officeart/2005/8/layout/venn1"/>
    <dgm:cxn modelId="{006BA020-7FDC-443D-BED4-3751C1A3E0CE}" type="presOf" srcId="{235563AC-82DA-46C9-A096-8F8F32B44946}" destId="{B1754196-0B9B-4F27-BC84-16B19B4065AC}" srcOrd="0" destOrd="0" presId="urn:microsoft.com/office/officeart/2005/8/layout/venn1"/>
    <dgm:cxn modelId="{9A0394B6-871D-428D-B383-E77BCF19F235}" type="presOf" srcId="{45DC6227-C920-4642-8AC4-FEFFCBF01BDB}" destId="{55A37C11-D2D0-42CB-9570-8C0B2B8BCD9E}" srcOrd="0" destOrd="0" presId="urn:microsoft.com/office/officeart/2005/8/layout/venn1"/>
    <dgm:cxn modelId="{27718740-2FF1-4351-874F-588D7818A896}" type="presOf" srcId="{16F4760A-2F51-4C1A-8483-8CB269AE4EB5}" destId="{3F6E20BB-930E-46EB-89DB-8B01B2093682}" srcOrd="1" destOrd="0" presId="urn:microsoft.com/office/officeart/2005/8/layout/venn1"/>
    <dgm:cxn modelId="{4DE27DA8-4ED6-4E23-9B87-B3E791B2E8BD}" type="presOf" srcId="{45DC6227-C920-4642-8AC4-FEFFCBF01BDB}" destId="{A2162E93-966C-45D5-8DBA-D3946AC86A4A}" srcOrd="1" destOrd="0" presId="urn:microsoft.com/office/officeart/2005/8/layout/venn1"/>
    <dgm:cxn modelId="{7455C5BF-93C8-45EE-872E-F1F9C8992FFE}" type="presOf" srcId="{C37BB486-BC49-479E-8021-291E5765449C}" destId="{A23ACAA3-7553-48C0-A8DF-DDDED68BC588}" srcOrd="1" destOrd="0" presId="urn:microsoft.com/office/officeart/2005/8/layout/venn1"/>
    <dgm:cxn modelId="{28AC4871-F4E7-4904-BFB8-0B4A46C78C29}" srcId="{235563AC-82DA-46C9-A096-8F8F32B44946}" destId="{16F4760A-2F51-4C1A-8483-8CB269AE4EB5}" srcOrd="3" destOrd="0" parTransId="{6AD8019D-2161-4FC1-A0F6-6AF2E4A1628C}" sibTransId="{A9A34BCC-00AD-4FA1-B4C7-35BCFF411490}"/>
    <dgm:cxn modelId="{F1318F2D-44D3-48B8-83E7-0A705423CFB8}" srcId="{235563AC-82DA-46C9-A096-8F8F32B44946}" destId="{7988C44B-B7D8-4CE0-817B-EDBBC0BD90D5}" srcOrd="2" destOrd="0" parTransId="{B6FD24AA-318A-4349-AC29-0EE1A79A74E5}" sibTransId="{E378696F-8BBD-4C95-8A2A-C1A08E29F49B}"/>
    <dgm:cxn modelId="{C426691D-E4CB-4658-AE4D-2F717DB374F4}" srcId="{235563AC-82DA-46C9-A096-8F8F32B44946}" destId="{45DC6227-C920-4642-8AC4-FEFFCBF01BDB}" srcOrd="1" destOrd="0" parTransId="{F16F346F-7534-4AAE-9365-1C67BBF58763}" sibTransId="{CD6F4945-0EA9-4FF8-8E59-5D8483C9B954}"/>
    <dgm:cxn modelId="{8A9B935F-7A03-45E0-9B71-59497ED4A46E}" srcId="{235563AC-82DA-46C9-A096-8F8F32B44946}" destId="{C37BB486-BC49-479E-8021-291E5765449C}" srcOrd="0" destOrd="0" parTransId="{70AE7EE0-B3C7-407F-AE40-A569DF04CCC2}" sibTransId="{9FFB2289-67F0-4523-ACB2-9D890A337B3B}"/>
    <dgm:cxn modelId="{4DC1F2ED-784F-471C-9986-9DD08866BAD0}" type="presParOf" srcId="{B1754196-0B9B-4F27-BC84-16B19B4065AC}" destId="{B766E51A-EA93-46DF-ACEF-C893486AE1C4}" srcOrd="0" destOrd="0" presId="urn:microsoft.com/office/officeart/2005/8/layout/venn1"/>
    <dgm:cxn modelId="{3CEF085D-770F-4DD5-AE39-ACC004134ED8}" type="presParOf" srcId="{B1754196-0B9B-4F27-BC84-16B19B4065AC}" destId="{A23ACAA3-7553-48C0-A8DF-DDDED68BC588}" srcOrd="1" destOrd="0" presId="urn:microsoft.com/office/officeart/2005/8/layout/venn1"/>
    <dgm:cxn modelId="{39CD9EA8-C5AB-4C79-A588-7B661487EA94}" type="presParOf" srcId="{B1754196-0B9B-4F27-BC84-16B19B4065AC}" destId="{55A37C11-D2D0-42CB-9570-8C0B2B8BCD9E}" srcOrd="2" destOrd="0" presId="urn:microsoft.com/office/officeart/2005/8/layout/venn1"/>
    <dgm:cxn modelId="{5E1982C5-EA61-4306-85CB-606EE0DE5876}" type="presParOf" srcId="{B1754196-0B9B-4F27-BC84-16B19B4065AC}" destId="{A2162E93-966C-45D5-8DBA-D3946AC86A4A}" srcOrd="3" destOrd="0" presId="urn:microsoft.com/office/officeart/2005/8/layout/venn1"/>
    <dgm:cxn modelId="{A18BA45C-07AC-4BDD-8443-495D0B90775F}" type="presParOf" srcId="{B1754196-0B9B-4F27-BC84-16B19B4065AC}" destId="{D03E0281-22A1-4ACC-B857-7B884FDD17E7}" srcOrd="4" destOrd="0" presId="urn:microsoft.com/office/officeart/2005/8/layout/venn1"/>
    <dgm:cxn modelId="{A97FF998-ECBA-4606-8A1A-ACB6D7C0DA01}" type="presParOf" srcId="{B1754196-0B9B-4F27-BC84-16B19B4065AC}" destId="{ECA9E273-30B0-495E-8819-F9383BF1ED7F}" srcOrd="5" destOrd="0" presId="urn:microsoft.com/office/officeart/2005/8/layout/venn1"/>
    <dgm:cxn modelId="{FD7F6165-87BF-4A0D-A865-29BB8B5F0B41}" type="presParOf" srcId="{B1754196-0B9B-4F27-BC84-16B19B4065AC}" destId="{9FEB55E0-0D1F-4ED2-8823-AFEBD2866CC7}" srcOrd="6" destOrd="0" presId="urn:microsoft.com/office/officeart/2005/8/layout/venn1"/>
    <dgm:cxn modelId="{F12A88F0-701A-421A-B533-524131DC6567}" type="presParOf" srcId="{B1754196-0B9B-4F27-BC84-16B19B4065AC}" destId="{3F6E20BB-930E-46EB-89DB-8B01B2093682}" srcOrd="7" destOrd="0" presId="urn:microsoft.com/office/officeart/2005/8/layout/venn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25017D2-1CCC-4376-ADBF-90CBAA98DEC2}" type="doc">
      <dgm:prSet loTypeId="urn:microsoft.com/office/officeart/2005/8/layout/vList3" loCatId="list" qsTypeId="urn:microsoft.com/office/officeart/2005/8/quickstyle/simple1#45" qsCatId="simple" csTypeId="urn:microsoft.com/office/officeart/2005/8/colors/accent1_2#37" csCatId="accent1" phldr="1"/>
      <dgm:spPr/>
      <dgm:t>
        <a:bodyPr/>
        <a:lstStyle/>
        <a:p>
          <a:endParaRPr lang="it-IT"/>
        </a:p>
      </dgm:t>
    </dgm:pt>
    <dgm:pt modelId="{2C5CD61C-AFDE-40DE-8816-932B87B86C75}">
      <dgm:prSet/>
      <dgm:spPr/>
      <dgm:t>
        <a:bodyPr/>
        <a:lstStyle/>
        <a:p>
          <a:pPr rtl="0"/>
          <a:r>
            <a:rPr lang="it-IT" b="0" baseline="0" dirty="0" smtClean="0"/>
            <a:t>Due commenti sulla crisi in Abruzzo</a:t>
          </a:r>
          <a:endParaRPr lang="it-IT" b="0" baseline="0" dirty="0"/>
        </a:p>
      </dgm:t>
    </dgm:pt>
    <dgm:pt modelId="{F4EFA756-4DF4-4C0C-9162-7C4CD1A5A57E}" type="parTrans" cxnId="{EA55D4AF-E64A-4321-AF07-0E91303CF012}">
      <dgm:prSet/>
      <dgm:spPr/>
      <dgm:t>
        <a:bodyPr/>
        <a:lstStyle/>
        <a:p>
          <a:endParaRPr lang="it-IT"/>
        </a:p>
      </dgm:t>
    </dgm:pt>
    <dgm:pt modelId="{E6A743A8-3E38-437F-9A61-7A13AA9B49F6}" type="sibTrans" cxnId="{EA55D4AF-E64A-4321-AF07-0E91303CF012}">
      <dgm:prSet/>
      <dgm:spPr/>
      <dgm:t>
        <a:bodyPr/>
        <a:lstStyle/>
        <a:p>
          <a:endParaRPr lang="it-IT"/>
        </a:p>
      </dgm:t>
    </dgm:pt>
    <dgm:pt modelId="{34575D2F-6286-40E5-8A70-8860EBEC78B0}" type="pres">
      <dgm:prSet presAssocID="{A25017D2-1CCC-4376-ADBF-90CBAA98DEC2}" presName="linearFlow" presStyleCnt="0">
        <dgm:presLayoutVars>
          <dgm:dir/>
          <dgm:resizeHandles val="exact"/>
        </dgm:presLayoutVars>
      </dgm:prSet>
      <dgm:spPr/>
      <dgm:t>
        <a:bodyPr/>
        <a:lstStyle/>
        <a:p>
          <a:endParaRPr lang="it-IT"/>
        </a:p>
      </dgm:t>
    </dgm:pt>
    <dgm:pt modelId="{DBDC9C71-723F-4EF9-8911-10979764BBD6}" type="pres">
      <dgm:prSet presAssocID="{2C5CD61C-AFDE-40DE-8816-932B87B86C75}" presName="composite" presStyleCnt="0"/>
      <dgm:spPr/>
    </dgm:pt>
    <dgm:pt modelId="{B75A1242-5B0E-443D-AF09-E1BCF14FD101}" type="pres">
      <dgm:prSet presAssocID="{2C5CD61C-AFDE-40DE-8816-932B87B86C75}" presName="imgShp" presStyleLbl="fgImgPlace1" presStyleIdx="0" presStyleCnt="1"/>
      <dgm:spPr>
        <a:blipFill rotWithShape="0">
          <a:blip xmlns:r="http://schemas.openxmlformats.org/officeDocument/2006/relationships" r:embed="rId1"/>
          <a:stretch>
            <a:fillRect/>
          </a:stretch>
        </a:blipFill>
      </dgm:spPr>
    </dgm:pt>
    <dgm:pt modelId="{027D6EE0-0E1B-41D5-BD38-F9E950E0DF1C}" type="pres">
      <dgm:prSet presAssocID="{2C5CD61C-AFDE-40DE-8816-932B87B86C75}" presName="txShp" presStyleLbl="node1" presStyleIdx="0" presStyleCnt="1">
        <dgm:presLayoutVars>
          <dgm:bulletEnabled val="1"/>
        </dgm:presLayoutVars>
      </dgm:prSet>
      <dgm:spPr/>
      <dgm:t>
        <a:bodyPr/>
        <a:lstStyle/>
        <a:p>
          <a:endParaRPr lang="it-IT"/>
        </a:p>
      </dgm:t>
    </dgm:pt>
  </dgm:ptLst>
  <dgm:cxnLst>
    <dgm:cxn modelId="{EB15B41D-564E-4AA6-AA35-A01A11BFFB44}" type="presOf" srcId="{2C5CD61C-AFDE-40DE-8816-932B87B86C75}" destId="{027D6EE0-0E1B-41D5-BD38-F9E950E0DF1C}" srcOrd="0" destOrd="0" presId="urn:microsoft.com/office/officeart/2005/8/layout/vList3"/>
    <dgm:cxn modelId="{EA55D4AF-E64A-4321-AF07-0E91303CF012}" srcId="{A25017D2-1CCC-4376-ADBF-90CBAA98DEC2}" destId="{2C5CD61C-AFDE-40DE-8816-932B87B86C75}" srcOrd="0" destOrd="0" parTransId="{F4EFA756-4DF4-4C0C-9162-7C4CD1A5A57E}" sibTransId="{E6A743A8-3E38-437F-9A61-7A13AA9B49F6}"/>
    <dgm:cxn modelId="{A09799B9-423E-4285-AA84-96F1DA96DCED}" type="presOf" srcId="{A25017D2-1CCC-4376-ADBF-90CBAA98DEC2}" destId="{34575D2F-6286-40E5-8A70-8860EBEC78B0}" srcOrd="0" destOrd="0" presId="urn:microsoft.com/office/officeart/2005/8/layout/vList3"/>
    <dgm:cxn modelId="{F4D620AB-E0A2-483F-B78A-FB2D59469F2A}" type="presParOf" srcId="{34575D2F-6286-40E5-8A70-8860EBEC78B0}" destId="{DBDC9C71-723F-4EF9-8911-10979764BBD6}" srcOrd="0" destOrd="0" presId="urn:microsoft.com/office/officeart/2005/8/layout/vList3"/>
    <dgm:cxn modelId="{C31B2F63-9DAA-43FD-8753-13B6EFDF6B53}" type="presParOf" srcId="{DBDC9C71-723F-4EF9-8911-10979764BBD6}" destId="{B75A1242-5B0E-443D-AF09-E1BCF14FD101}" srcOrd="0" destOrd="0" presId="urn:microsoft.com/office/officeart/2005/8/layout/vList3"/>
    <dgm:cxn modelId="{9ED54659-3A39-4659-A0DE-298A6A28DBA1}" type="presParOf" srcId="{DBDC9C71-723F-4EF9-8911-10979764BBD6}" destId="{027D6EE0-0E1B-41D5-BD38-F9E950E0DF1C}" srcOrd="1" destOrd="0" presId="urn:microsoft.com/office/officeart/2005/8/layout/v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4DA60A0-C047-44FA-AD5B-F16FDFF9967C}" type="doc">
      <dgm:prSet loTypeId="urn:microsoft.com/office/officeart/2005/8/layout/chevron2" loCatId="process" qsTypeId="urn:microsoft.com/office/officeart/2005/8/quickstyle/simple1#46" qsCatId="simple" csTypeId="urn:microsoft.com/office/officeart/2005/8/colors/accent1_2#38" csCatId="accent1" phldr="1"/>
      <dgm:spPr/>
      <dgm:t>
        <a:bodyPr/>
        <a:lstStyle/>
        <a:p>
          <a:endParaRPr lang="it-IT"/>
        </a:p>
      </dgm:t>
    </dgm:pt>
    <dgm:pt modelId="{8C93F673-61E5-4519-8D68-70CB9DDB09B7}">
      <dgm:prSet/>
      <dgm:spPr/>
      <dgm:t>
        <a:bodyPr/>
        <a:lstStyle/>
        <a:p>
          <a:pPr rtl="0"/>
          <a:endParaRPr lang="it-IT" dirty="0"/>
        </a:p>
      </dgm:t>
    </dgm:pt>
    <dgm:pt modelId="{A6040C50-3EBC-4F66-9B22-03E4BFDF3AD0}" type="parTrans" cxnId="{B89F14AB-5DAB-497D-8351-0217FA3E8D5E}">
      <dgm:prSet/>
      <dgm:spPr/>
      <dgm:t>
        <a:bodyPr/>
        <a:lstStyle/>
        <a:p>
          <a:endParaRPr lang="it-IT"/>
        </a:p>
      </dgm:t>
    </dgm:pt>
    <dgm:pt modelId="{8DB1686D-045B-4621-98CD-57948DC466EF}" type="sibTrans" cxnId="{B89F14AB-5DAB-497D-8351-0217FA3E8D5E}">
      <dgm:prSet/>
      <dgm:spPr/>
      <dgm:t>
        <a:bodyPr/>
        <a:lstStyle/>
        <a:p>
          <a:endParaRPr lang="it-IT"/>
        </a:p>
      </dgm:t>
    </dgm:pt>
    <dgm:pt modelId="{26911E72-6079-468B-8143-858514D63C54}">
      <dgm:prSet/>
      <dgm:spPr/>
      <dgm:t>
        <a:bodyPr/>
        <a:lstStyle/>
        <a:p>
          <a:pPr rtl="0"/>
          <a:r>
            <a:rPr lang="it-IT" b="1" dirty="0" smtClean="0">
              <a:solidFill>
                <a:srgbClr val="0070C0"/>
              </a:solidFill>
            </a:rPr>
            <a:t>L’aumento dei disoccupati non è (per ora) causato dal crollo degli occupati, ma dall’aumento del numero di persone in cerca di lavoro (che non trovano). Potrebbe essere un segno di crescente sofferenza sociale e reddituale (da </a:t>
          </a:r>
          <a:r>
            <a:rPr lang="it-IT" b="1" dirty="0" err="1" smtClean="0">
              <a:solidFill>
                <a:srgbClr val="0070C0"/>
              </a:solidFill>
            </a:rPr>
            <a:t>cig</a:t>
          </a:r>
          <a:r>
            <a:rPr lang="it-IT" b="1" dirty="0" smtClean="0">
              <a:solidFill>
                <a:srgbClr val="0070C0"/>
              </a:solidFill>
            </a:rPr>
            <a:t> </a:t>
          </a:r>
          <a:r>
            <a:rPr lang="it-IT" b="1" dirty="0" err="1" smtClean="0">
              <a:solidFill>
                <a:srgbClr val="0070C0"/>
              </a:solidFill>
            </a:rPr>
            <a:t>etc</a:t>
          </a:r>
          <a:r>
            <a:rPr lang="it-IT" b="1" dirty="0" smtClean="0">
              <a:solidFill>
                <a:srgbClr val="0070C0"/>
              </a:solidFill>
            </a:rPr>
            <a:t>), che spinge più persone a presentarsi, invano, sul mercato del lavoro.</a:t>
          </a:r>
          <a:endParaRPr lang="it-IT" b="1" dirty="0">
            <a:solidFill>
              <a:srgbClr val="0070C0"/>
            </a:solidFill>
          </a:endParaRPr>
        </a:p>
      </dgm:t>
    </dgm:pt>
    <dgm:pt modelId="{EADA237E-5602-4006-97CF-093C61CE675D}" type="parTrans" cxnId="{08527093-D188-453C-99F7-6E7CB3134F43}">
      <dgm:prSet/>
      <dgm:spPr/>
      <dgm:t>
        <a:bodyPr/>
        <a:lstStyle/>
        <a:p>
          <a:endParaRPr lang="it-IT"/>
        </a:p>
      </dgm:t>
    </dgm:pt>
    <dgm:pt modelId="{94A7559C-3486-473D-905F-C017DE5BD04A}" type="sibTrans" cxnId="{08527093-D188-453C-99F7-6E7CB3134F43}">
      <dgm:prSet/>
      <dgm:spPr/>
      <dgm:t>
        <a:bodyPr/>
        <a:lstStyle/>
        <a:p>
          <a:endParaRPr lang="it-IT"/>
        </a:p>
      </dgm:t>
    </dgm:pt>
    <dgm:pt modelId="{5C06C06C-34D6-4F7B-B3D0-E8AA1D4D489C}">
      <dgm:prSet/>
      <dgm:spPr/>
      <dgm:t>
        <a:bodyPr/>
        <a:lstStyle/>
        <a:p>
          <a:pPr rtl="0"/>
          <a:r>
            <a:rPr lang="it-IT" b="1" dirty="0" smtClean="0">
              <a:solidFill>
                <a:srgbClr val="0070C0"/>
              </a:solidFill>
            </a:rPr>
            <a:t>C’è una divaricazione tra l’export, che nonostante tutto sale, e i consumi interni, che scendono: si conferma ancora una volta che dalla crisi non si esce senza il rilancio dei consumi interni, e quindi del potere d’acquisto.</a:t>
          </a:r>
          <a:endParaRPr lang="it-IT" b="1" dirty="0">
            <a:solidFill>
              <a:srgbClr val="0070C0"/>
            </a:solidFill>
          </a:endParaRPr>
        </a:p>
      </dgm:t>
    </dgm:pt>
    <dgm:pt modelId="{D72F45F5-1CDC-48B0-BDC0-CCB885A99AB2}" type="parTrans" cxnId="{A4D2B95B-5C7C-4973-84E4-F507D596E7E0}">
      <dgm:prSet/>
      <dgm:spPr/>
      <dgm:t>
        <a:bodyPr/>
        <a:lstStyle/>
        <a:p>
          <a:endParaRPr lang="it-IT"/>
        </a:p>
      </dgm:t>
    </dgm:pt>
    <dgm:pt modelId="{B0C3DDB4-0516-4EE1-824F-360EA6378701}" type="sibTrans" cxnId="{A4D2B95B-5C7C-4973-84E4-F507D596E7E0}">
      <dgm:prSet/>
      <dgm:spPr/>
      <dgm:t>
        <a:bodyPr/>
        <a:lstStyle/>
        <a:p>
          <a:endParaRPr lang="it-IT"/>
        </a:p>
      </dgm:t>
    </dgm:pt>
    <dgm:pt modelId="{DB249DA2-828A-4E94-986B-29419D19FB59}">
      <dgm:prSet/>
      <dgm:spPr/>
      <dgm:t>
        <a:bodyPr/>
        <a:lstStyle/>
        <a:p>
          <a:pPr rtl="0"/>
          <a:endParaRPr lang="it-IT" dirty="0"/>
        </a:p>
      </dgm:t>
    </dgm:pt>
    <dgm:pt modelId="{DA1B77E4-F4BA-48AE-887A-E2AEBE4AF37C}" type="sibTrans" cxnId="{1A9A2AB0-D2BA-4290-A86B-8795E81B97DB}">
      <dgm:prSet/>
      <dgm:spPr/>
      <dgm:t>
        <a:bodyPr/>
        <a:lstStyle/>
        <a:p>
          <a:endParaRPr lang="it-IT"/>
        </a:p>
      </dgm:t>
    </dgm:pt>
    <dgm:pt modelId="{B926EC7C-8AAD-4001-BA66-C9CEFC0D1272}" type="parTrans" cxnId="{1A9A2AB0-D2BA-4290-A86B-8795E81B97DB}">
      <dgm:prSet/>
      <dgm:spPr/>
      <dgm:t>
        <a:bodyPr/>
        <a:lstStyle/>
        <a:p>
          <a:endParaRPr lang="it-IT"/>
        </a:p>
      </dgm:t>
    </dgm:pt>
    <dgm:pt modelId="{D924F395-54FB-4F5B-B37A-FDF4D8CA7784}" type="pres">
      <dgm:prSet presAssocID="{44DA60A0-C047-44FA-AD5B-F16FDFF9967C}" presName="linearFlow" presStyleCnt="0">
        <dgm:presLayoutVars>
          <dgm:dir/>
          <dgm:animLvl val="lvl"/>
          <dgm:resizeHandles val="exact"/>
        </dgm:presLayoutVars>
      </dgm:prSet>
      <dgm:spPr/>
      <dgm:t>
        <a:bodyPr/>
        <a:lstStyle/>
        <a:p>
          <a:endParaRPr lang="it-IT"/>
        </a:p>
      </dgm:t>
    </dgm:pt>
    <dgm:pt modelId="{EEBD3A09-4581-49CB-8632-14E2E212DC11}" type="pres">
      <dgm:prSet presAssocID="{8C93F673-61E5-4519-8D68-70CB9DDB09B7}" presName="composite" presStyleCnt="0"/>
      <dgm:spPr/>
    </dgm:pt>
    <dgm:pt modelId="{B2DF49D2-CF5B-427D-B124-734BBFF22620}" type="pres">
      <dgm:prSet presAssocID="{8C93F673-61E5-4519-8D68-70CB9DDB09B7}" presName="parentText" presStyleLbl="alignNode1" presStyleIdx="0" presStyleCnt="2">
        <dgm:presLayoutVars>
          <dgm:chMax val="1"/>
          <dgm:bulletEnabled val="1"/>
        </dgm:presLayoutVars>
      </dgm:prSet>
      <dgm:spPr/>
      <dgm:t>
        <a:bodyPr/>
        <a:lstStyle/>
        <a:p>
          <a:endParaRPr lang="it-IT"/>
        </a:p>
      </dgm:t>
    </dgm:pt>
    <dgm:pt modelId="{2A261908-8CE5-427F-BFC8-E0EA805BE0FB}" type="pres">
      <dgm:prSet presAssocID="{8C93F673-61E5-4519-8D68-70CB9DDB09B7}" presName="descendantText" presStyleLbl="alignAcc1" presStyleIdx="0" presStyleCnt="2">
        <dgm:presLayoutVars>
          <dgm:bulletEnabled val="1"/>
        </dgm:presLayoutVars>
      </dgm:prSet>
      <dgm:spPr/>
      <dgm:t>
        <a:bodyPr/>
        <a:lstStyle/>
        <a:p>
          <a:endParaRPr lang="it-IT"/>
        </a:p>
      </dgm:t>
    </dgm:pt>
    <dgm:pt modelId="{A1E87627-2DA8-484A-B004-6270778F63B7}" type="pres">
      <dgm:prSet presAssocID="{8DB1686D-045B-4621-98CD-57948DC466EF}" presName="sp" presStyleCnt="0"/>
      <dgm:spPr/>
    </dgm:pt>
    <dgm:pt modelId="{EE9AA538-F5ED-44C7-A6AF-0415648C4016}" type="pres">
      <dgm:prSet presAssocID="{DB249DA2-828A-4E94-986B-29419D19FB59}" presName="composite" presStyleCnt="0"/>
      <dgm:spPr/>
    </dgm:pt>
    <dgm:pt modelId="{22961206-A2B9-495E-8C5A-14C0DAA0F450}" type="pres">
      <dgm:prSet presAssocID="{DB249DA2-828A-4E94-986B-29419D19FB59}" presName="parentText" presStyleLbl="alignNode1" presStyleIdx="1" presStyleCnt="2">
        <dgm:presLayoutVars>
          <dgm:chMax val="1"/>
          <dgm:bulletEnabled val="1"/>
        </dgm:presLayoutVars>
      </dgm:prSet>
      <dgm:spPr/>
      <dgm:t>
        <a:bodyPr/>
        <a:lstStyle/>
        <a:p>
          <a:endParaRPr lang="it-IT"/>
        </a:p>
      </dgm:t>
    </dgm:pt>
    <dgm:pt modelId="{6B77BA93-3B7C-4861-B2F7-D081263BB9EE}" type="pres">
      <dgm:prSet presAssocID="{DB249DA2-828A-4E94-986B-29419D19FB59}" presName="descendantText" presStyleLbl="alignAcc1" presStyleIdx="1" presStyleCnt="2">
        <dgm:presLayoutVars>
          <dgm:bulletEnabled val="1"/>
        </dgm:presLayoutVars>
      </dgm:prSet>
      <dgm:spPr/>
      <dgm:t>
        <a:bodyPr/>
        <a:lstStyle/>
        <a:p>
          <a:endParaRPr lang="it-IT"/>
        </a:p>
      </dgm:t>
    </dgm:pt>
  </dgm:ptLst>
  <dgm:cxnLst>
    <dgm:cxn modelId="{A809700F-6000-4D49-8644-78AC014CBA9E}" type="presOf" srcId="{DB249DA2-828A-4E94-986B-29419D19FB59}" destId="{22961206-A2B9-495E-8C5A-14C0DAA0F450}" srcOrd="0" destOrd="0" presId="urn:microsoft.com/office/officeart/2005/8/layout/chevron2"/>
    <dgm:cxn modelId="{B89F14AB-5DAB-497D-8351-0217FA3E8D5E}" srcId="{44DA60A0-C047-44FA-AD5B-F16FDFF9967C}" destId="{8C93F673-61E5-4519-8D68-70CB9DDB09B7}" srcOrd="0" destOrd="0" parTransId="{A6040C50-3EBC-4F66-9B22-03E4BFDF3AD0}" sibTransId="{8DB1686D-045B-4621-98CD-57948DC466EF}"/>
    <dgm:cxn modelId="{43C90693-7CF7-48EB-9F64-7C87FB86FE62}" type="presOf" srcId="{5C06C06C-34D6-4F7B-B3D0-E8AA1D4D489C}" destId="{6B77BA93-3B7C-4861-B2F7-D081263BB9EE}" srcOrd="0" destOrd="0" presId="urn:microsoft.com/office/officeart/2005/8/layout/chevron2"/>
    <dgm:cxn modelId="{08527093-D188-453C-99F7-6E7CB3134F43}" srcId="{8C93F673-61E5-4519-8D68-70CB9DDB09B7}" destId="{26911E72-6079-468B-8143-858514D63C54}" srcOrd="0" destOrd="0" parTransId="{EADA237E-5602-4006-97CF-093C61CE675D}" sibTransId="{94A7559C-3486-473D-905F-C017DE5BD04A}"/>
    <dgm:cxn modelId="{F1856216-6A5C-4982-8E44-67A7CBAE64E6}" type="presOf" srcId="{44DA60A0-C047-44FA-AD5B-F16FDFF9967C}" destId="{D924F395-54FB-4F5B-B37A-FDF4D8CA7784}" srcOrd="0" destOrd="0" presId="urn:microsoft.com/office/officeart/2005/8/layout/chevron2"/>
    <dgm:cxn modelId="{0004C0A4-F930-4103-AC03-E8B9F7975822}" type="presOf" srcId="{8C93F673-61E5-4519-8D68-70CB9DDB09B7}" destId="{B2DF49D2-CF5B-427D-B124-734BBFF22620}" srcOrd="0" destOrd="0" presId="urn:microsoft.com/office/officeart/2005/8/layout/chevron2"/>
    <dgm:cxn modelId="{A4D2B95B-5C7C-4973-84E4-F507D596E7E0}" srcId="{DB249DA2-828A-4E94-986B-29419D19FB59}" destId="{5C06C06C-34D6-4F7B-B3D0-E8AA1D4D489C}" srcOrd="0" destOrd="0" parTransId="{D72F45F5-1CDC-48B0-BDC0-CCB885A99AB2}" sibTransId="{B0C3DDB4-0516-4EE1-824F-360EA6378701}"/>
    <dgm:cxn modelId="{625B6E41-4F88-4ABD-92A2-3A4E422EF9C7}" type="presOf" srcId="{26911E72-6079-468B-8143-858514D63C54}" destId="{2A261908-8CE5-427F-BFC8-E0EA805BE0FB}" srcOrd="0" destOrd="0" presId="urn:microsoft.com/office/officeart/2005/8/layout/chevron2"/>
    <dgm:cxn modelId="{1A9A2AB0-D2BA-4290-A86B-8795E81B97DB}" srcId="{44DA60A0-C047-44FA-AD5B-F16FDFF9967C}" destId="{DB249DA2-828A-4E94-986B-29419D19FB59}" srcOrd="1" destOrd="0" parTransId="{B926EC7C-8AAD-4001-BA66-C9CEFC0D1272}" sibTransId="{DA1B77E4-F4BA-48AE-887A-E2AEBE4AF37C}"/>
    <dgm:cxn modelId="{E3129E93-6F44-440C-A3EB-C01C20725104}" type="presParOf" srcId="{D924F395-54FB-4F5B-B37A-FDF4D8CA7784}" destId="{EEBD3A09-4581-49CB-8632-14E2E212DC11}" srcOrd="0" destOrd="0" presId="urn:microsoft.com/office/officeart/2005/8/layout/chevron2"/>
    <dgm:cxn modelId="{FA1277E1-84F7-4A0E-9350-CF4422A6C34F}" type="presParOf" srcId="{EEBD3A09-4581-49CB-8632-14E2E212DC11}" destId="{B2DF49D2-CF5B-427D-B124-734BBFF22620}" srcOrd="0" destOrd="0" presId="urn:microsoft.com/office/officeart/2005/8/layout/chevron2"/>
    <dgm:cxn modelId="{E50428D1-2CF5-463D-B893-742031FC0B65}" type="presParOf" srcId="{EEBD3A09-4581-49CB-8632-14E2E212DC11}" destId="{2A261908-8CE5-427F-BFC8-E0EA805BE0FB}" srcOrd="1" destOrd="0" presId="urn:microsoft.com/office/officeart/2005/8/layout/chevron2"/>
    <dgm:cxn modelId="{D6DB5BBA-E0B6-462F-B465-9BAC15169BAE}" type="presParOf" srcId="{D924F395-54FB-4F5B-B37A-FDF4D8CA7784}" destId="{A1E87627-2DA8-484A-B004-6270778F63B7}" srcOrd="1" destOrd="0" presId="urn:microsoft.com/office/officeart/2005/8/layout/chevron2"/>
    <dgm:cxn modelId="{0C8182FB-9AE2-4607-BAD9-174BFB2F329F}" type="presParOf" srcId="{D924F395-54FB-4F5B-B37A-FDF4D8CA7784}" destId="{EE9AA538-F5ED-44C7-A6AF-0415648C4016}" srcOrd="2" destOrd="0" presId="urn:microsoft.com/office/officeart/2005/8/layout/chevron2"/>
    <dgm:cxn modelId="{0D08D83B-7123-4571-A15D-467D9215E8F7}" type="presParOf" srcId="{EE9AA538-F5ED-44C7-A6AF-0415648C4016}" destId="{22961206-A2B9-495E-8C5A-14C0DAA0F450}" srcOrd="0" destOrd="0" presId="urn:microsoft.com/office/officeart/2005/8/layout/chevron2"/>
    <dgm:cxn modelId="{A5C6E7A3-76AE-4DB7-9758-1706CB00FC7B}" type="presParOf" srcId="{EE9AA538-F5ED-44C7-A6AF-0415648C4016}" destId="{6B77BA93-3B7C-4861-B2F7-D081263BB9EE}" srcOrd="1" destOrd="0" presId="urn:microsoft.com/office/officeart/2005/8/layout/chevron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7D2547F-8A6A-4C52-9E63-AAAF15AD3598}" type="doc">
      <dgm:prSet loTypeId="urn:microsoft.com/office/officeart/2005/8/layout/target3" loCatId="relationship" qsTypeId="urn:microsoft.com/office/officeart/2005/8/quickstyle/simple1#47" qsCatId="simple" csTypeId="urn:microsoft.com/office/officeart/2005/8/colors/accent1_2#39" csCatId="accent1"/>
      <dgm:spPr/>
      <dgm:t>
        <a:bodyPr/>
        <a:lstStyle/>
        <a:p>
          <a:endParaRPr lang="it-IT"/>
        </a:p>
      </dgm:t>
    </dgm:pt>
    <dgm:pt modelId="{DDEA58B6-9114-4133-935A-8614BA1A472B}">
      <dgm:prSet/>
      <dgm:spPr/>
      <dgm:t>
        <a:bodyPr/>
        <a:lstStyle/>
        <a:p>
          <a:pPr rtl="0"/>
          <a:r>
            <a:rPr lang="it-IT" b="1" dirty="0" smtClean="0">
              <a:solidFill>
                <a:srgbClr val="0070C0"/>
              </a:solidFill>
            </a:rPr>
            <a:t>La mappa in movimento delle crisi aziendali</a:t>
          </a:r>
          <a:endParaRPr lang="it-IT" b="1" dirty="0">
            <a:solidFill>
              <a:srgbClr val="0070C0"/>
            </a:solidFill>
          </a:endParaRPr>
        </a:p>
      </dgm:t>
    </dgm:pt>
    <dgm:pt modelId="{1DEC6C31-8ACB-4DDD-89C9-6A33DEEFCC2A}" type="parTrans" cxnId="{71288AD8-D939-48EE-AF55-7185348C840E}">
      <dgm:prSet/>
      <dgm:spPr/>
      <dgm:t>
        <a:bodyPr/>
        <a:lstStyle/>
        <a:p>
          <a:endParaRPr lang="it-IT"/>
        </a:p>
      </dgm:t>
    </dgm:pt>
    <dgm:pt modelId="{1F90EE6A-024D-42A3-9418-D579C1236F8D}" type="sibTrans" cxnId="{71288AD8-D939-48EE-AF55-7185348C840E}">
      <dgm:prSet/>
      <dgm:spPr/>
      <dgm:t>
        <a:bodyPr/>
        <a:lstStyle/>
        <a:p>
          <a:endParaRPr lang="it-IT"/>
        </a:p>
      </dgm:t>
    </dgm:pt>
    <dgm:pt modelId="{ED12A929-363B-4D1A-A221-0EE2897331C2}" type="pres">
      <dgm:prSet presAssocID="{97D2547F-8A6A-4C52-9E63-AAAF15AD3598}" presName="Name0" presStyleCnt="0">
        <dgm:presLayoutVars>
          <dgm:chMax val="7"/>
          <dgm:dir/>
          <dgm:animLvl val="lvl"/>
          <dgm:resizeHandles val="exact"/>
        </dgm:presLayoutVars>
      </dgm:prSet>
      <dgm:spPr/>
      <dgm:t>
        <a:bodyPr/>
        <a:lstStyle/>
        <a:p>
          <a:endParaRPr lang="it-IT"/>
        </a:p>
      </dgm:t>
    </dgm:pt>
    <dgm:pt modelId="{D8E013AF-3D72-4F7D-8697-9167C507656C}" type="pres">
      <dgm:prSet presAssocID="{DDEA58B6-9114-4133-935A-8614BA1A472B}" presName="circle1" presStyleLbl="node1" presStyleIdx="0" presStyleCnt="1"/>
      <dgm:spPr/>
    </dgm:pt>
    <dgm:pt modelId="{0DA75D16-03D6-4894-9F37-B1F5337FDBC3}" type="pres">
      <dgm:prSet presAssocID="{DDEA58B6-9114-4133-935A-8614BA1A472B}" presName="space" presStyleCnt="0"/>
      <dgm:spPr/>
    </dgm:pt>
    <dgm:pt modelId="{8416CB35-D050-47EE-ABFF-F6BA22459F7D}" type="pres">
      <dgm:prSet presAssocID="{DDEA58B6-9114-4133-935A-8614BA1A472B}" presName="rect1" presStyleLbl="alignAcc1" presStyleIdx="0" presStyleCnt="1"/>
      <dgm:spPr/>
      <dgm:t>
        <a:bodyPr/>
        <a:lstStyle/>
        <a:p>
          <a:endParaRPr lang="it-IT"/>
        </a:p>
      </dgm:t>
    </dgm:pt>
    <dgm:pt modelId="{7C412AB1-FDD1-4E9C-926C-6D82A95A60F4}" type="pres">
      <dgm:prSet presAssocID="{DDEA58B6-9114-4133-935A-8614BA1A472B}" presName="rect1ParTxNoCh" presStyleLbl="alignAcc1" presStyleIdx="0" presStyleCnt="1">
        <dgm:presLayoutVars>
          <dgm:chMax val="1"/>
          <dgm:bulletEnabled val="1"/>
        </dgm:presLayoutVars>
      </dgm:prSet>
      <dgm:spPr/>
      <dgm:t>
        <a:bodyPr/>
        <a:lstStyle/>
        <a:p>
          <a:endParaRPr lang="it-IT"/>
        </a:p>
      </dgm:t>
    </dgm:pt>
  </dgm:ptLst>
  <dgm:cxnLst>
    <dgm:cxn modelId="{5AE5E6CD-5E25-4E1A-A0FD-A7508740194A}" type="presOf" srcId="{97D2547F-8A6A-4C52-9E63-AAAF15AD3598}" destId="{ED12A929-363B-4D1A-A221-0EE2897331C2}" srcOrd="0" destOrd="0" presId="urn:microsoft.com/office/officeart/2005/8/layout/target3"/>
    <dgm:cxn modelId="{71288AD8-D939-48EE-AF55-7185348C840E}" srcId="{97D2547F-8A6A-4C52-9E63-AAAF15AD3598}" destId="{DDEA58B6-9114-4133-935A-8614BA1A472B}" srcOrd="0" destOrd="0" parTransId="{1DEC6C31-8ACB-4DDD-89C9-6A33DEEFCC2A}" sibTransId="{1F90EE6A-024D-42A3-9418-D579C1236F8D}"/>
    <dgm:cxn modelId="{784748C9-62B1-4EF3-9A96-9B8966349DE6}" type="presOf" srcId="{DDEA58B6-9114-4133-935A-8614BA1A472B}" destId="{8416CB35-D050-47EE-ABFF-F6BA22459F7D}" srcOrd="0" destOrd="0" presId="urn:microsoft.com/office/officeart/2005/8/layout/target3"/>
    <dgm:cxn modelId="{45169BE7-3543-41BE-A64B-F086CB6DD8DC}" type="presOf" srcId="{DDEA58B6-9114-4133-935A-8614BA1A472B}" destId="{7C412AB1-FDD1-4E9C-926C-6D82A95A60F4}" srcOrd="1" destOrd="0" presId="urn:microsoft.com/office/officeart/2005/8/layout/target3"/>
    <dgm:cxn modelId="{10BBCACC-8F39-4868-980C-1B94755C1B1C}" type="presParOf" srcId="{ED12A929-363B-4D1A-A221-0EE2897331C2}" destId="{D8E013AF-3D72-4F7D-8697-9167C507656C}" srcOrd="0" destOrd="0" presId="urn:microsoft.com/office/officeart/2005/8/layout/target3"/>
    <dgm:cxn modelId="{6667B201-C909-4C77-B837-60A95C112F5C}" type="presParOf" srcId="{ED12A929-363B-4D1A-A221-0EE2897331C2}" destId="{0DA75D16-03D6-4894-9F37-B1F5337FDBC3}" srcOrd="1" destOrd="0" presId="urn:microsoft.com/office/officeart/2005/8/layout/target3"/>
    <dgm:cxn modelId="{A08240BF-F575-4CB3-A6D5-8E6B36F70395}" type="presParOf" srcId="{ED12A929-363B-4D1A-A221-0EE2897331C2}" destId="{8416CB35-D050-47EE-ABFF-F6BA22459F7D}" srcOrd="2" destOrd="0" presId="urn:microsoft.com/office/officeart/2005/8/layout/target3"/>
    <dgm:cxn modelId="{368959BF-FA50-4622-A7B6-145E9D7625A6}" type="presParOf" srcId="{ED12A929-363B-4D1A-A221-0EE2897331C2}" destId="{7C412AB1-FDD1-4E9C-926C-6D82A95A60F4}"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6D5F544-61A8-498C-A1BD-22F444BC6FBA}" type="doc">
      <dgm:prSet loTypeId="urn:microsoft.com/office/officeart/2005/8/layout/matrix3" loCatId="matrix" qsTypeId="urn:microsoft.com/office/officeart/2005/8/quickstyle/simple1#48" qsCatId="simple" csTypeId="urn:microsoft.com/office/officeart/2005/8/colors/accent1_2#40" csCatId="accent1" phldr="1"/>
      <dgm:spPr/>
      <dgm:t>
        <a:bodyPr/>
        <a:lstStyle/>
        <a:p>
          <a:endParaRPr lang="it-IT"/>
        </a:p>
      </dgm:t>
    </dgm:pt>
    <dgm:pt modelId="{225B7FEB-A3AF-4206-815B-15E0494113B3}">
      <dgm:prSet custT="1"/>
      <dgm:spPr/>
      <dgm:t>
        <a:bodyPr/>
        <a:lstStyle/>
        <a:p>
          <a:pPr rtl="0"/>
          <a:r>
            <a:rPr lang="it-IT" sz="1800" baseline="0" dirty="0" smtClean="0"/>
            <a:t>Indagine Uil Abruzzo maggio 2012: 97 casi esaminati; 20.000 occupati; posti a rischio 6.000</a:t>
          </a:r>
          <a:endParaRPr lang="it-IT" sz="1800" baseline="0" dirty="0"/>
        </a:p>
      </dgm:t>
    </dgm:pt>
    <dgm:pt modelId="{D6492789-FBA1-43BE-92C2-D4B3A3026993}" type="parTrans" cxnId="{3F015C29-C2A5-4D6C-B61C-51642CC86138}">
      <dgm:prSet/>
      <dgm:spPr/>
      <dgm:t>
        <a:bodyPr/>
        <a:lstStyle/>
        <a:p>
          <a:endParaRPr lang="it-IT"/>
        </a:p>
      </dgm:t>
    </dgm:pt>
    <dgm:pt modelId="{074A2C0B-AB21-4D60-A596-7EEEE134E4C6}" type="sibTrans" cxnId="{3F015C29-C2A5-4D6C-B61C-51642CC86138}">
      <dgm:prSet/>
      <dgm:spPr/>
      <dgm:t>
        <a:bodyPr/>
        <a:lstStyle/>
        <a:p>
          <a:endParaRPr lang="it-IT"/>
        </a:p>
      </dgm:t>
    </dgm:pt>
    <dgm:pt modelId="{95AA4DB6-82E2-4FBD-B6A9-63783652A1DB}">
      <dgm:prSet custT="1"/>
      <dgm:spPr/>
      <dgm:t>
        <a:bodyPr/>
        <a:lstStyle/>
        <a:p>
          <a:pPr rtl="0"/>
          <a:r>
            <a:rPr lang="it-IT" sz="1800" baseline="0" dirty="0" smtClean="0"/>
            <a:t>Crisi risolte da allora: Golden Lady</a:t>
          </a:r>
          <a:endParaRPr lang="it-IT" sz="1800" baseline="0" dirty="0"/>
        </a:p>
      </dgm:t>
    </dgm:pt>
    <dgm:pt modelId="{7916A8A3-93B2-4112-A0A9-FDCA1BD3401E}" type="parTrans" cxnId="{F6712083-B29A-4959-A228-70556A31246D}">
      <dgm:prSet/>
      <dgm:spPr/>
      <dgm:t>
        <a:bodyPr/>
        <a:lstStyle/>
        <a:p>
          <a:endParaRPr lang="it-IT"/>
        </a:p>
      </dgm:t>
    </dgm:pt>
    <dgm:pt modelId="{52F32E7A-3517-40A4-8803-F55D3AAF3704}" type="sibTrans" cxnId="{F6712083-B29A-4959-A228-70556A31246D}">
      <dgm:prSet/>
      <dgm:spPr/>
      <dgm:t>
        <a:bodyPr/>
        <a:lstStyle/>
        <a:p>
          <a:endParaRPr lang="it-IT"/>
        </a:p>
      </dgm:t>
    </dgm:pt>
    <dgm:pt modelId="{77F7E107-94CF-45CD-B669-C6D0F2DF4F83}">
      <dgm:prSet custT="1"/>
      <dgm:spPr/>
      <dgm:t>
        <a:bodyPr/>
        <a:lstStyle/>
        <a:p>
          <a:pPr rtl="0"/>
          <a:r>
            <a:rPr lang="it-IT" sz="1800" baseline="0" dirty="0" smtClean="0"/>
            <a:t>Crisi peggiorate da allora: Honda; Burgo; </a:t>
          </a:r>
          <a:r>
            <a:rPr lang="it-IT" sz="1800" baseline="0" dirty="0" err="1" smtClean="0"/>
            <a:t>Pilkinton</a:t>
          </a:r>
          <a:endParaRPr lang="it-IT" sz="1800" baseline="0" dirty="0"/>
        </a:p>
      </dgm:t>
    </dgm:pt>
    <dgm:pt modelId="{071BA265-BB56-4F01-81BA-AA54C458B246}" type="parTrans" cxnId="{EA7ED23C-71A6-4719-9C46-69547A2146A3}">
      <dgm:prSet/>
      <dgm:spPr/>
      <dgm:t>
        <a:bodyPr/>
        <a:lstStyle/>
        <a:p>
          <a:endParaRPr lang="it-IT"/>
        </a:p>
      </dgm:t>
    </dgm:pt>
    <dgm:pt modelId="{80CFBA0E-6747-45C6-8F4E-8390A83F61AC}" type="sibTrans" cxnId="{EA7ED23C-71A6-4719-9C46-69547A2146A3}">
      <dgm:prSet/>
      <dgm:spPr/>
      <dgm:t>
        <a:bodyPr/>
        <a:lstStyle/>
        <a:p>
          <a:endParaRPr lang="it-IT"/>
        </a:p>
      </dgm:t>
    </dgm:pt>
    <dgm:pt modelId="{FA9565FA-FE10-4EDF-A607-58A729E5829B}">
      <dgm:prSet custT="1"/>
      <dgm:spPr/>
      <dgm:t>
        <a:bodyPr/>
        <a:lstStyle/>
        <a:p>
          <a:pPr rtl="0"/>
          <a:r>
            <a:rPr lang="it-IT" sz="1600" baseline="0" dirty="0" smtClean="0"/>
            <a:t>Le dinamica delle imprese nella regione Abruzzo nel I semestre 2012: le imprese abruzzesi, dopo due anni di crescita elevata (2010 e 2011), nel primo semestre 2012 hanno realizzato una flessione di ben 343 unità che segna il risultato peggiore degli ultimi dieci anni </a:t>
          </a:r>
          <a:r>
            <a:rPr lang="it-IT" sz="1800" baseline="0" dirty="0" smtClean="0"/>
            <a:t>(</a:t>
          </a:r>
          <a:r>
            <a:rPr lang="it-IT" sz="1000" baseline="0" dirty="0" smtClean="0"/>
            <a:t>studio di Aldo </a:t>
          </a:r>
          <a:r>
            <a:rPr lang="it-IT" sz="1000" baseline="0" dirty="0" err="1" smtClean="0"/>
            <a:t>Ronci</a:t>
          </a:r>
          <a:r>
            <a:rPr lang="it-IT" sz="1800" baseline="0" dirty="0" smtClean="0"/>
            <a:t>)</a:t>
          </a:r>
          <a:endParaRPr lang="it-IT" sz="1800" baseline="0" dirty="0"/>
        </a:p>
      </dgm:t>
    </dgm:pt>
    <dgm:pt modelId="{A7B5CDAA-343C-4671-B393-07B7C08B825B}" type="parTrans" cxnId="{3C0E8E50-F604-43A9-B468-A033DF59E20C}">
      <dgm:prSet/>
      <dgm:spPr/>
      <dgm:t>
        <a:bodyPr/>
        <a:lstStyle/>
        <a:p>
          <a:endParaRPr lang="it-IT"/>
        </a:p>
      </dgm:t>
    </dgm:pt>
    <dgm:pt modelId="{262D60A8-B1C3-4CA2-906A-85CEED922B3B}" type="sibTrans" cxnId="{3C0E8E50-F604-43A9-B468-A033DF59E20C}">
      <dgm:prSet/>
      <dgm:spPr/>
      <dgm:t>
        <a:bodyPr/>
        <a:lstStyle/>
        <a:p>
          <a:endParaRPr lang="it-IT"/>
        </a:p>
      </dgm:t>
    </dgm:pt>
    <dgm:pt modelId="{6076285B-F17B-4AF4-AB6B-66BC2D3F983A}">
      <dgm:prSet/>
      <dgm:spPr/>
      <dgm:t>
        <a:bodyPr/>
        <a:lstStyle/>
        <a:p>
          <a:pPr rtl="0"/>
          <a:endParaRPr lang="it-IT" dirty="0"/>
        </a:p>
      </dgm:t>
    </dgm:pt>
    <dgm:pt modelId="{90126ABA-1475-4BCC-A0AD-31471C98BD37}" type="parTrans" cxnId="{6B8CF91C-9467-4EA2-9A3D-EDFAA55CC512}">
      <dgm:prSet/>
      <dgm:spPr/>
      <dgm:t>
        <a:bodyPr/>
        <a:lstStyle/>
        <a:p>
          <a:endParaRPr lang="it-IT"/>
        </a:p>
      </dgm:t>
    </dgm:pt>
    <dgm:pt modelId="{25942B3E-A487-45CA-9A2B-EE6DE2FE33B8}" type="sibTrans" cxnId="{6B8CF91C-9467-4EA2-9A3D-EDFAA55CC512}">
      <dgm:prSet/>
      <dgm:spPr/>
      <dgm:t>
        <a:bodyPr/>
        <a:lstStyle/>
        <a:p>
          <a:endParaRPr lang="it-IT"/>
        </a:p>
      </dgm:t>
    </dgm:pt>
    <dgm:pt modelId="{27C5B353-672E-4028-A47E-2F1FB870A27A}">
      <dgm:prSet custT="1"/>
      <dgm:spPr/>
      <dgm:t>
        <a:bodyPr/>
        <a:lstStyle/>
        <a:p>
          <a:pPr rtl="0"/>
          <a:endParaRPr lang="it-IT" sz="1800" baseline="0" dirty="0"/>
        </a:p>
      </dgm:t>
    </dgm:pt>
    <dgm:pt modelId="{129B01C9-FC6F-45DC-857E-D21D47F5E47E}" type="parTrans" cxnId="{6586F27B-680A-4C5F-9408-A092576F4F68}">
      <dgm:prSet/>
      <dgm:spPr/>
      <dgm:t>
        <a:bodyPr/>
        <a:lstStyle/>
        <a:p>
          <a:endParaRPr lang="it-IT"/>
        </a:p>
      </dgm:t>
    </dgm:pt>
    <dgm:pt modelId="{25E034CA-A6D7-4457-9246-398C1E23529D}" type="sibTrans" cxnId="{6586F27B-680A-4C5F-9408-A092576F4F68}">
      <dgm:prSet/>
      <dgm:spPr/>
      <dgm:t>
        <a:bodyPr/>
        <a:lstStyle/>
        <a:p>
          <a:endParaRPr lang="it-IT"/>
        </a:p>
      </dgm:t>
    </dgm:pt>
    <dgm:pt modelId="{55014D92-2969-4449-9F53-B406FBA87749}" type="pres">
      <dgm:prSet presAssocID="{76D5F544-61A8-498C-A1BD-22F444BC6FBA}" presName="matrix" presStyleCnt="0">
        <dgm:presLayoutVars>
          <dgm:chMax val="1"/>
          <dgm:dir/>
          <dgm:resizeHandles val="exact"/>
        </dgm:presLayoutVars>
      </dgm:prSet>
      <dgm:spPr/>
      <dgm:t>
        <a:bodyPr/>
        <a:lstStyle/>
        <a:p>
          <a:endParaRPr lang="it-IT"/>
        </a:p>
      </dgm:t>
    </dgm:pt>
    <dgm:pt modelId="{A9454A30-6954-4049-B5BD-65A459AB7F30}" type="pres">
      <dgm:prSet presAssocID="{76D5F544-61A8-498C-A1BD-22F444BC6FBA}" presName="diamond" presStyleLbl="bgShp" presStyleIdx="0" presStyleCnt="1" custScaleX="180466" custLinFactNeighborX="-236" custLinFactNeighborY="8908"/>
      <dgm:spPr/>
    </dgm:pt>
    <dgm:pt modelId="{BCDCE034-5A4E-43E6-A428-DDF81BF059EC}" type="pres">
      <dgm:prSet presAssocID="{76D5F544-61A8-498C-A1BD-22F444BC6FBA}" presName="quad1" presStyleLbl="node1" presStyleIdx="0" presStyleCnt="4" custScaleY="133395" custLinFactX="-6487" custLinFactNeighborX="-100000" custLinFactNeighborY="18297">
        <dgm:presLayoutVars>
          <dgm:chMax val="0"/>
          <dgm:chPref val="0"/>
          <dgm:bulletEnabled val="1"/>
        </dgm:presLayoutVars>
      </dgm:prSet>
      <dgm:spPr/>
      <dgm:t>
        <a:bodyPr/>
        <a:lstStyle/>
        <a:p>
          <a:endParaRPr lang="it-IT"/>
        </a:p>
      </dgm:t>
    </dgm:pt>
    <dgm:pt modelId="{CD5F1766-8C75-4B23-8D38-CCF35999F92A}" type="pres">
      <dgm:prSet presAssocID="{76D5F544-61A8-498C-A1BD-22F444BC6FBA}" presName="quad2" presStyleLbl="node1" presStyleIdx="1" presStyleCnt="4" custLinFactNeighborX="-88584" custLinFactNeighborY="2688">
        <dgm:presLayoutVars>
          <dgm:chMax val="0"/>
          <dgm:chPref val="0"/>
          <dgm:bulletEnabled val="1"/>
        </dgm:presLayoutVars>
      </dgm:prSet>
      <dgm:spPr/>
      <dgm:t>
        <a:bodyPr/>
        <a:lstStyle/>
        <a:p>
          <a:endParaRPr lang="it-IT"/>
        </a:p>
      </dgm:t>
    </dgm:pt>
    <dgm:pt modelId="{4816E298-8767-4177-B5D2-16A2864F5DCD}" type="pres">
      <dgm:prSet presAssocID="{76D5F544-61A8-498C-A1BD-22F444BC6FBA}" presName="quad3" presStyleLbl="node1" presStyleIdx="2" presStyleCnt="4" custLinFactNeighborX="23315" custLinFactNeighborY="4370">
        <dgm:presLayoutVars>
          <dgm:chMax val="0"/>
          <dgm:chPref val="0"/>
          <dgm:bulletEnabled val="1"/>
        </dgm:presLayoutVars>
      </dgm:prSet>
      <dgm:spPr/>
      <dgm:t>
        <a:bodyPr/>
        <a:lstStyle/>
        <a:p>
          <a:endParaRPr lang="it-IT"/>
        </a:p>
      </dgm:t>
    </dgm:pt>
    <dgm:pt modelId="{9562B5F9-F64B-4658-A00F-76DEA9D8A234}" type="pres">
      <dgm:prSet presAssocID="{76D5F544-61A8-498C-A1BD-22F444BC6FBA}" presName="quad4" presStyleLbl="node1" presStyleIdx="3" presStyleCnt="4" custScaleX="200959" custScaleY="139120" custLinFactNeighborX="88096" custLinFactNeighborY="-87997">
        <dgm:presLayoutVars>
          <dgm:chMax val="0"/>
          <dgm:chPref val="0"/>
          <dgm:bulletEnabled val="1"/>
        </dgm:presLayoutVars>
      </dgm:prSet>
      <dgm:spPr/>
      <dgm:t>
        <a:bodyPr/>
        <a:lstStyle/>
        <a:p>
          <a:endParaRPr lang="it-IT"/>
        </a:p>
      </dgm:t>
    </dgm:pt>
  </dgm:ptLst>
  <dgm:cxnLst>
    <dgm:cxn modelId="{EA7ED23C-71A6-4719-9C46-69547A2146A3}" srcId="{76D5F544-61A8-498C-A1BD-22F444BC6FBA}" destId="{77F7E107-94CF-45CD-B669-C6D0F2DF4F83}" srcOrd="2" destOrd="0" parTransId="{071BA265-BB56-4F01-81BA-AA54C458B246}" sibTransId="{80CFBA0E-6747-45C6-8F4E-8390A83F61AC}"/>
    <dgm:cxn modelId="{E101A1C4-D140-4906-82FF-C246D486B602}" type="presOf" srcId="{77F7E107-94CF-45CD-B669-C6D0F2DF4F83}" destId="{4816E298-8767-4177-B5D2-16A2864F5DCD}" srcOrd="0" destOrd="0" presId="urn:microsoft.com/office/officeart/2005/8/layout/matrix3"/>
    <dgm:cxn modelId="{6B8CF91C-9467-4EA2-9A3D-EDFAA55CC512}" srcId="{76D5F544-61A8-498C-A1BD-22F444BC6FBA}" destId="{6076285B-F17B-4AF4-AB6B-66BC2D3F983A}" srcOrd="5" destOrd="0" parTransId="{90126ABA-1475-4BCC-A0AD-31471C98BD37}" sibTransId="{25942B3E-A487-45CA-9A2B-EE6DE2FE33B8}"/>
    <dgm:cxn modelId="{3F015C29-C2A5-4D6C-B61C-51642CC86138}" srcId="{76D5F544-61A8-498C-A1BD-22F444BC6FBA}" destId="{225B7FEB-A3AF-4206-815B-15E0494113B3}" srcOrd="0" destOrd="0" parTransId="{D6492789-FBA1-43BE-92C2-D4B3A3026993}" sibTransId="{074A2C0B-AB21-4D60-A596-7EEEE134E4C6}"/>
    <dgm:cxn modelId="{BCCFD42F-04FB-45E1-BC95-4E80D03B1EB8}" type="presOf" srcId="{225B7FEB-A3AF-4206-815B-15E0494113B3}" destId="{BCDCE034-5A4E-43E6-A428-DDF81BF059EC}" srcOrd="0" destOrd="0" presId="urn:microsoft.com/office/officeart/2005/8/layout/matrix3"/>
    <dgm:cxn modelId="{DF31AC7E-7A17-423E-B976-443403DD1549}" type="presOf" srcId="{FA9565FA-FE10-4EDF-A607-58A729E5829B}" destId="{9562B5F9-F64B-4658-A00F-76DEA9D8A234}" srcOrd="0" destOrd="0" presId="urn:microsoft.com/office/officeart/2005/8/layout/matrix3"/>
    <dgm:cxn modelId="{F6712083-B29A-4959-A228-70556A31246D}" srcId="{76D5F544-61A8-498C-A1BD-22F444BC6FBA}" destId="{95AA4DB6-82E2-4FBD-B6A9-63783652A1DB}" srcOrd="1" destOrd="0" parTransId="{7916A8A3-93B2-4112-A0A9-FDCA1BD3401E}" sibTransId="{52F32E7A-3517-40A4-8803-F55D3AAF3704}"/>
    <dgm:cxn modelId="{3C0E8E50-F604-43A9-B468-A033DF59E20C}" srcId="{76D5F544-61A8-498C-A1BD-22F444BC6FBA}" destId="{FA9565FA-FE10-4EDF-A607-58A729E5829B}" srcOrd="3" destOrd="0" parTransId="{A7B5CDAA-343C-4671-B393-07B7C08B825B}" sibTransId="{262D60A8-B1C3-4CA2-906A-85CEED922B3B}"/>
    <dgm:cxn modelId="{6586F27B-680A-4C5F-9408-A092576F4F68}" srcId="{76D5F544-61A8-498C-A1BD-22F444BC6FBA}" destId="{27C5B353-672E-4028-A47E-2F1FB870A27A}" srcOrd="4" destOrd="0" parTransId="{129B01C9-FC6F-45DC-857E-D21D47F5E47E}" sibTransId="{25E034CA-A6D7-4457-9246-398C1E23529D}"/>
    <dgm:cxn modelId="{07FB7676-9F9F-4FEA-8087-A8F66F7CAEEE}" type="presOf" srcId="{76D5F544-61A8-498C-A1BD-22F444BC6FBA}" destId="{55014D92-2969-4449-9F53-B406FBA87749}" srcOrd="0" destOrd="0" presId="urn:microsoft.com/office/officeart/2005/8/layout/matrix3"/>
    <dgm:cxn modelId="{2FD83073-9DA1-408E-B285-A4484E0D01B7}" type="presOf" srcId="{95AA4DB6-82E2-4FBD-B6A9-63783652A1DB}" destId="{CD5F1766-8C75-4B23-8D38-CCF35999F92A}" srcOrd="0" destOrd="0" presId="urn:microsoft.com/office/officeart/2005/8/layout/matrix3"/>
    <dgm:cxn modelId="{1641BFBF-94C7-4F54-87D1-1152A8F29851}" type="presParOf" srcId="{55014D92-2969-4449-9F53-B406FBA87749}" destId="{A9454A30-6954-4049-B5BD-65A459AB7F30}" srcOrd="0" destOrd="0" presId="urn:microsoft.com/office/officeart/2005/8/layout/matrix3"/>
    <dgm:cxn modelId="{EE5387B6-798E-4A3D-BDF0-039D7B4888FE}" type="presParOf" srcId="{55014D92-2969-4449-9F53-B406FBA87749}" destId="{BCDCE034-5A4E-43E6-A428-DDF81BF059EC}" srcOrd="1" destOrd="0" presId="urn:microsoft.com/office/officeart/2005/8/layout/matrix3"/>
    <dgm:cxn modelId="{1C423211-6722-4AD0-885E-8BE00F42FE9F}" type="presParOf" srcId="{55014D92-2969-4449-9F53-B406FBA87749}" destId="{CD5F1766-8C75-4B23-8D38-CCF35999F92A}" srcOrd="2" destOrd="0" presId="urn:microsoft.com/office/officeart/2005/8/layout/matrix3"/>
    <dgm:cxn modelId="{A529291D-05B7-4C95-A7F5-DC7555C50686}" type="presParOf" srcId="{55014D92-2969-4449-9F53-B406FBA87749}" destId="{4816E298-8767-4177-B5D2-16A2864F5DCD}" srcOrd="3" destOrd="0" presId="urn:microsoft.com/office/officeart/2005/8/layout/matrix3"/>
    <dgm:cxn modelId="{A1E0E5E9-063A-4EEB-90F1-E4BD93967934}" type="presParOf" srcId="{55014D92-2969-4449-9F53-B406FBA87749}" destId="{9562B5F9-F64B-4658-A00F-76DEA9D8A234}" srcOrd="4" destOrd="0" presId="urn:microsoft.com/office/officeart/2005/8/layout/matrix3"/>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69AA646-BC42-4F1D-885B-747FDB78B74E}" type="doc">
      <dgm:prSet loTypeId="urn:microsoft.com/office/officeart/2005/8/layout/lProcess1" loCatId="process" qsTypeId="urn:microsoft.com/office/officeart/2005/8/quickstyle/3d3" qsCatId="3D" csTypeId="urn:microsoft.com/office/officeart/2005/8/colors/accent1_2#41" csCatId="accent1" phldr="1"/>
      <dgm:spPr/>
      <dgm:t>
        <a:bodyPr/>
        <a:lstStyle/>
        <a:p>
          <a:endParaRPr lang="it-IT"/>
        </a:p>
      </dgm:t>
    </dgm:pt>
    <dgm:pt modelId="{40400F5B-A72E-4740-970B-4314FC33A3E1}">
      <dgm:prSet/>
      <dgm:spPr/>
      <dgm:t>
        <a:bodyPr>
          <a:sp3d extrusionH="57150">
            <a:bevelT w="69850" h="38100" prst="cross"/>
          </a:sp3d>
        </a:bodyPr>
        <a:lstStyle/>
        <a:p>
          <a:pPr rtl="0"/>
          <a:r>
            <a:rPr lang="it-IT" dirty="0" smtClean="0"/>
            <a:t>Le risorse che abbiamo</a:t>
          </a:r>
          <a:endParaRPr lang="it-IT" dirty="0"/>
        </a:p>
      </dgm:t>
    </dgm:pt>
    <dgm:pt modelId="{AD041DDF-5E60-402E-808D-3F3D7E622398}" type="parTrans" cxnId="{6B0DC84C-77A3-4A67-9E0E-5BFB965F65D7}">
      <dgm:prSet/>
      <dgm:spPr/>
      <dgm:t>
        <a:bodyPr/>
        <a:lstStyle/>
        <a:p>
          <a:endParaRPr lang="it-IT"/>
        </a:p>
      </dgm:t>
    </dgm:pt>
    <dgm:pt modelId="{D9F655A3-9344-49C2-8A3B-6BCF748F3A69}" type="sibTrans" cxnId="{6B0DC84C-77A3-4A67-9E0E-5BFB965F65D7}">
      <dgm:prSet/>
      <dgm:spPr/>
      <dgm:t>
        <a:bodyPr/>
        <a:lstStyle/>
        <a:p>
          <a:endParaRPr lang="it-IT"/>
        </a:p>
      </dgm:t>
    </dgm:pt>
    <dgm:pt modelId="{E0B690C6-F437-446E-9EA8-FBE03235DFE2}" type="pres">
      <dgm:prSet presAssocID="{669AA646-BC42-4F1D-885B-747FDB78B74E}" presName="Name0" presStyleCnt="0">
        <dgm:presLayoutVars>
          <dgm:dir/>
          <dgm:animLvl val="lvl"/>
          <dgm:resizeHandles val="exact"/>
        </dgm:presLayoutVars>
      </dgm:prSet>
      <dgm:spPr/>
      <dgm:t>
        <a:bodyPr/>
        <a:lstStyle/>
        <a:p>
          <a:endParaRPr lang="it-IT"/>
        </a:p>
      </dgm:t>
    </dgm:pt>
    <dgm:pt modelId="{2219ACB8-E2BD-4EC8-A6BC-0D350C564F85}" type="pres">
      <dgm:prSet presAssocID="{40400F5B-A72E-4740-970B-4314FC33A3E1}" presName="vertFlow" presStyleCnt="0"/>
      <dgm:spPr/>
    </dgm:pt>
    <dgm:pt modelId="{AD3E87B4-609A-41EB-9D65-8B17ECB42141}" type="pres">
      <dgm:prSet presAssocID="{40400F5B-A72E-4740-970B-4314FC33A3E1}" presName="header" presStyleLbl="node1" presStyleIdx="0" presStyleCnt="1" custScaleX="135448"/>
      <dgm:spPr/>
      <dgm:t>
        <a:bodyPr/>
        <a:lstStyle/>
        <a:p>
          <a:endParaRPr lang="it-IT"/>
        </a:p>
      </dgm:t>
    </dgm:pt>
  </dgm:ptLst>
  <dgm:cxnLst>
    <dgm:cxn modelId="{6B0DC84C-77A3-4A67-9E0E-5BFB965F65D7}" srcId="{669AA646-BC42-4F1D-885B-747FDB78B74E}" destId="{40400F5B-A72E-4740-970B-4314FC33A3E1}" srcOrd="0" destOrd="0" parTransId="{AD041DDF-5E60-402E-808D-3F3D7E622398}" sibTransId="{D9F655A3-9344-49C2-8A3B-6BCF748F3A69}"/>
    <dgm:cxn modelId="{B3C10475-3797-4EAE-9347-E5C424E17BAD}" type="presOf" srcId="{669AA646-BC42-4F1D-885B-747FDB78B74E}" destId="{E0B690C6-F437-446E-9EA8-FBE03235DFE2}" srcOrd="0" destOrd="0" presId="urn:microsoft.com/office/officeart/2005/8/layout/lProcess1"/>
    <dgm:cxn modelId="{53E5EF69-1F92-4681-B0B4-8E8A7FE961EE}" type="presOf" srcId="{40400F5B-A72E-4740-970B-4314FC33A3E1}" destId="{AD3E87B4-609A-41EB-9D65-8B17ECB42141}" srcOrd="0" destOrd="0" presId="urn:microsoft.com/office/officeart/2005/8/layout/lProcess1"/>
    <dgm:cxn modelId="{9D378D10-2631-445D-988F-5B28BBA05B0C}" type="presParOf" srcId="{E0B690C6-F437-446E-9EA8-FBE03235DFE2}" destId="{2219ACB8-E2BD-4EC8-A6BC-0D350C564F85}" srcOrd="0" destOrd="0" presId="urn:microsoft.com/office/officeart/2005/8/layout/lProcess1"/>
    <dgm:cxn modelId="{AF4F68CC-51A7-4CB7-935E-B3BA133FC02B}" type="presParOf" srcId="{2219ACB8-E2BD-4EC8-A6BC-0D350C564F85}" destId="{AD3E87B4-609A-41EB-9D65-8B17ECB42141}" srcOrd="0" destOrd="0" presId="urn:microsoft.com/office/officeart/2005/8/layout/lProcess1"/>
  </dgm:cxnLst>
  <dgm:bg>
    <a:noFill/>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5.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0.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9.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4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4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5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5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5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5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5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5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5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5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4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5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5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6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6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6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6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6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6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6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6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4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6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6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7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7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7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7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7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7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7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7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7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7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8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4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4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4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4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E4DD9A5-EA4C-4F54-93AE-C1802B0A0CFF}" type="datetimeFigureOut">
              <a:rPr lang="it-IT"/>
              <a:pPr>
                <a:defRPr/>
              </a:pPr>
              <a:t>25/07/2012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7F5B1511-7302-4FB8-9770-AB07EA689FC4}"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egnaposto immagine diapositiva 1"/>
          <p:cNvSpPr>
            <a:spLocks noGrp="1" noRot="1" noChangeAspect="1"/>
          </p:cNvSpPr>
          <p:nvPr>
            <p:ph type="sldImg"/>
          </p:nvPr>
        </p:nvSpPr>
        <p:spPr bwMode="auto">
          <a:noFill/>
          <a:ln>
            <a:solidFill>
              <a:srgbClr val="000000"/>
            </a:solidFill>
            <a:miter lim="800000"/>
            <a:headEnd/>
            <a:tailEnd/>
          </a:ln>
        </p:spPr>
      </p:sp>
      <p:sp>
        <p:nvSpPr>
          <p:cNvPr id="16386"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16387"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4E2BF21-3070-401F-9097-B4729EEC4799}" type="slidenum">
              <a:rPr lang="it-IT"/>
              <a:pPr fontAlgn="base">
                <a:spcBef>
                  <a:spcPct val="0"/>
                </a:spcBef>
                <a:spcAft>
                  <a:spcPct val="0"/>
                </a:spcAft>
              </a:pPr>
              <a:t>2</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egnaposto immagine diapositiva 1"/>
          <p:cNvSpPr>
            <a:spLocks noGrp="1" noRot="1" noChangeAspect="1"/>
          </p:cNvSpPr>
          <p:nvPr>
            <p:ph type="sldImg"/>
          </p:nvPr>
        </p:nvSpPr>
        <p:spPr bwMode="auto">
          <a:noFill/>
          <a:ln>
            <a:solidFill>
              <a:srgbClr val="000000"/>
            </a:solidFill>
            <a:miter lim="800000"/>
            <a:headEnd/>
            <a:tailEnd/>
          </a:ln>
        </p:spPr>
      </p:sp>
      <p:sp>
        <p:nvSpPr>
          <p:cNvPr id="21506"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1507"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AD18F3-6E43-4103-A3DC-466991D4CCB6}" type="slidenum">
              <a:rPr lang="it-IT"/>
              <a:pPr fontAlgn="base">
                <a:spcBef>
                  <a:spcPct val="0"/>
                </a:spcBef>
                <a:spcAft>
                  <a:spcPct val="0"/>
                </a:spcAft>
              </a:pPr>
              <a:t>6</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ttangolo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ttangolo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ttangolo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Connettore 1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Connettore 1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Connettore 1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5" name="Connettore 1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6"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e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e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e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e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olo 7"/>
          <p:cNvSpPr>
            <a:spLocks noGrp="1"/>
          </p:cNvSpPr>
          <p:nvPr>
            <p:ph type="ctrTitle"/>
          </p:nvPr>
        </p:nvSpPr>
        <p:spPr>
          <a:xfrm>
            <a:off x="2286000" y="3124200"/>
            <a:ext cx="6172200" cy="1894362"/>
          </a:xfrm>
        </p:spPr>
        <p:txBody>
          <a:bodyPr/>
          <a:lstStyle>
            <a:lvl1pPr>
              <a:defRPr b="1"/>
            </a:lvl1pPr>
          </a:lstStyle>
          <a:p>
            <a:r>
              <a:rPr lang="it-IT" smtClean="0"/>
              <a:t>Fare clic per modificare lo stile del titolo</a:t>
            </a:r>
            <a:endParaRPr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smtClean="0"/>
              <a:t>Fare clic per modificare lo stile del sottotitolo dello schema</a:t>
            </a:r>
            <a:endParaRPr lang="en-US"/>
          </a:p>
        </p:txBody>
      </p:sp>
      <p:sp>
        <p:nvSpPr>
          <p:cNvPr id="22" name="Segnaposto data 27"/>
          <p:cNvSpPr>
            <a:spLocks noGrp="1"/>
          </p:cNvSpPr>
          <p:nvPr>
            <p:ph type="dt" sz="half" idx="10"/>
          </p:nvPr>
        </p:nvSpPr>
        <p:spPr bwMode="auto">
          <a:xfrm rot="5400000">
            <a:off x="7764463" y="1174750"/>
            <a:ext cx="2286000" cy="381000"/>
          </a:xfrm>
        </p:spPr>
        <p:txBody>
          <a:bodyPr/>
          <a:lstStyle>
            <a:lvl1pPr>
              <a:defRPr/>
            </a:lvl1pPr>
          </a:lstStyle>
          <a:p>
            <a:pPr>
              <a:defRPr/>
            </a:pPr>
            <a:fld id="{70D87343-4A2C-421E-AE2F-02507FDFEC65}" type="datetimeFigureOut">
              <a:rPr lang="it-IT"/>
              <a:pPr>
                <a:defRPr/>
              </a:pPr>
              <a:t>25/07/2012</a:t>
            </a:fld>
            <a:endParaRPr lang="it-IT"/>
          </a:p>
        </p:txBody>
      </p:sp>
      <p:sp>
        <p:nvSpPr>
          <p:cNvPr id="23" name="Segnaposto piè di pagina 16"/>
          <p:cNvSpPr>
            <a:spLocks noGrp="1"/>
          </p:cNvSpPr>
          <p:nvPr>
            <p:ph type="ftr" sz="quarter" idx="11"/>
          </p:nvPr>
        </p:nvSpPr>
        <p:spPr bwMode="auto">
          <a:xfrm rot="5400000">
            <a:off x="7077076" y="4181475"/>
            <a:ext cx="3657600" cy="384175"/>
          </a:xfrm>
        </p:spPr>
        <p:txBody>
          <a:bodyPr/>
          <a:lstStyle>
            <a:lvl1pPr>
              <a:defRPr/>
            </a:lvl1pPr>
          </a:lstStyle>
          <a:p>
            <a:pPr>
              <a:defRPr/>
            </a:pPr>
            <a:endParaRPr lang="it-IT"/>
          </a:p>
        </p:txBody>
      </p:sp>
      <p:sp>
        <p:nvSpPr>
          <p:cNvPr id="24" name="Segnaposto numero diapositiva 28"/>
          <p:cNvSpPr>
            <a:spLocks noGrp="1"/>
          </p:cNvSpPr>
          <p:nvPr>
            <p:ph type="sldNum" sz="quarter" idx="12"/>
          </p:nvPr>
        </p:nvSpPr>
        <p:spPr bwMode="auto">
          <a:xfrm>
            <a:off x="1325563" y="4929188"/>
            <a:ext cx="609600" cy="517525"/>
          </a:xfrm>
        </p:spPr>
        <p:txBody>
          <a:bodyPr/>
          <a:lstStyle>
            <a:lvl1pPr>
              <a:defRPr/>
            </a:lvl1pPr>
          </a:lstStyle>
          <a:p>
            <a:pPr>
              <a:defRPr/>
            </a:pPr>
            <a:fld id="{24490900-97F4-4BD2-837F-B535F86B36D9}" type="slidenum">
              <a:rPr lang="it-IT"/>
              <a:pPr>
                <a:defRPr/>
              </a:pPr>
              <a:t>‹N›</a:t>
            </a:fld>
            <a:endParaRPr lang="it-IT"/>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13"/>
          <p:cNvSpPr>
            <a:spLocks noGrp="1"/>
          </p:cNvSpPr>
          <p:nvPr>
            <p:ph type="dt" sz="half" idx="10"/>
          </p:nvPr>
        </p:nvSpPr>
        <p:spPr/>
        <p:txBody>
          <a:bodyPr/>
          <a:lstStyle>
            <a:lvl1pPr>
              <a:defRPr/>
            </a:lvl1pPr>
          </a:lstStyle>
          <a:p>
            <a:pPr>
              <a:defRPr/>
            </a:pPr>
            <a:fld id="{29C4D62F-0730-4372-8250-97FB29C5AD9C}" type="datetimeFigureOut">
              <a:rPr lang="it-IT"/>
              <a:pPr>
                <a:defRPr/>
              </a:pPr>
              <a:t>25/07/2012</a:t>
            </a:fld>
            <a:endParaRPr lang="it-IT"/>
          </a:p>
        </p:txBody>
      </p:sp>
      <p:sp>
        <p:nvSpPr>
          <p:cNvPr id="5" name="Segnaposto piè di pagina 2"/>
          <p:cNvSpPr>
            <a:spLocks noGrp="1"/>
          </p:cNvSpPr>
          <p:nvPr>
            <p:ph type="ftr" sz="quarter" idx="11"/>
          </p:nvPr>
        </p:nvSpPr>
        <p:spPr/>
        <p:txBody>
          <a:bodyPr/>
          <a:lstStyle>
            <a:lvl1pPr>
              <a:defRPr/>
            </a:lvl1pPr>
          </a:lstStyle>
          <a:p>
            <a:pPr>
              <a:defRPr/>
            </a:pPr>
            <a:endParaRPr lang="it-IT"/>
          </a:p>
        </p:txBody>
      </p:sp>
      <p:sp>
        <p:nvSpPr>
          <p:cNvPr id="6" name="Segnaposto numero diapositiva 22"/>
          <p:cNvSpPr>
            <a:spLocks noGrp="1"/>
          </p:cNvSpPr>
          <p:nvPr>
            <p:ph type="sldNum" sz="quarter" idx="12"/>
          </p:nvPr>
        </p:nvSpPr>
        <p:spPr/>
        <p:txBody>
          <a:bodyPr/>
          <a:lstStyle>
            <a:lvl1pPr>
              <a:defRPr/>
            </a:lvl1pPr>
          </a:lstStyle>
          <a:p>
            <a:pPr>
              <a:defRPr/>
            </a:pPr>
            <a:fld id="{C95C61D1-91AE-461E-A295-857F93A0EC31}" type="slidenum">
              <a:rPr lang="it-IT"/>
              <a:pPr>
                <a:defRPr/>
              </a:pPr>
              <a:t>‹N›</a:t>
            </a:fld>
            <a:endParaRPr lang="it-IT"/>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13"/>
          <p:cNvSpPr>
            <a:spLocks noGrp="1"/>
          </p:cNvSpPr>
          <p:nvPr>
            <p:ph type="dt" sz="half" idx="10"/>
          </p:nvPr>
        </p:nvSpPr>
        <p:spPr/>
        <p:txBody>
          <a:bodyPr/>
          <a:lstStyle>
            <a:lvl1pPr>
              <a:defRPr/>
            </a:lvl1pPr>
          </a:lstStyle>
          <a:p>
            <a:pPr>
              <a:defRPr/>
            </a:pPr>
            <a:fld id="{13905CB1-E2B6-48BE-A25B-CE9317015E9A}" type="datetimeFigureOut">
              <a:rPr lang="it-IT"/>
              <a:pPr>
                <a:defRPr/>
              </a:pPr>
              <a:t>25/07/2012</a:t>
            </a:fld>
            <a:endParaRPr lang="it-IT"/>
          </a:p>
        </p:txBody>
      </p:sp>
      <p:sp>
        <p:nvSpPr>
          <p:cNvPr id="5" name="Segnaposto piè di pagina 2"/>
          <p:cNvSpPr>
            <a:spLocks noGrp="1"/>
          </p:cNvSpPr>
          <p:nvPr>
            <p:ph type="ftr" sz="quarter" idx="11"/>
          </p:nvPr>
        </p:nvSpPr>
        <p:spPr/>
        <p:txBody>
          <a:bodyPr/>
          <a:lstStyle>
            <a:lvl1pPr>
              <a:defRPr/>
            </a:lvl1pPr>
          </a:lstStyle>
          <a:p>
            <a:pPr>
              <a:defRPr/>
            </a:pPr>
            <a:endParaRPr lang="it-IT"/>
          </a:p>
        </p:txBody>
      </p:sp>
      <p:sp>
        <p:nvSpPr>
          <p:cNvPr id="6" name="Segnaposto numero diapositiva 22"/>
          <p:cNvSpPr>
            <a:spLocks noGrp="1"/>
          </p:cNvSpPr>
          <p:nvPr>
            <p:ph type="sldNum" sz="quarter" idx="12"/>
          </p:nvPr>
        </p:nvSpPr>
        <p:spPr/>
        <p:txBody>
          <a:bodyPr/>
          <a:lstStyle>
            <a:lvl1pPr>
              <a:defRPr/>
            </a:lvl1pPr>
          </a:lstStyle>
          <a:p>
            <a:pPr>
              <a:defRPr/>
            </a:pPr>
            <a:fld id="{E357FCA0-9D2B-4268-BF89-612F2613BC99}" type="slidenum">
              <a:rPr lang="it-IT"/>
              <a:pPr>
                <a:defRPr/>
              </a:pPr>
              <a:t>‹N›</a:t>
            </a:fld>
            <a:endParaRPr lang="it-IT"/>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8" name="Segnaposto contenuto 7"/>
          <p:cNvSpPr>
            <a:spLocks noGrp="1"/>
          </p:cNvSpPr>
          <p:nvPr>
            <p:ph sz="quarter" idx="1"/>
          </p:nvPr>
        </p:nvSpPr>
        <p:spPr>
          <a:xfrm>
            <a:off x="457200" y="1600200"/>
            <a:ext cx="7467600" cy="487375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6"/>
          <p:cNvSpPr>
            <a:spLocks noGrp="1"/>
          </p:cNvSpPr>
          <p:nvPr>
            <p:ph type="dt" sz="half" idx="10"/>
          </p:nvPr>
        </p:nvSpPr>
        <p:spPr/>
        <p:txBody>
          <a:bodyPr rtlCol="0"/>
          <a:lstStyle>
            <a:lvl1pPr>
              <a:defRPr/>
            </a:lvl1pPr>
          </a:lstStyle>
          <a:p>
            <a:pPr>
              <a:defRPr/>
            </a:pPr>
            <a:fld id="{C39661E6-C4BD-4628-92A6-D7DF961CFB0E}" type="datetimeFigureOut">
              <a:rPr lang="it-IT"/>
              <a:pPr>
                <a:defRPr/>
              </a:pPr>
              <a:t>25/07/2012</a:t>
            </a:fld>
            <a:endParaRPr lang="it-IT"/>
          </a:p>
        </p:txBody>
      </p:sp>
      <p:sp>
        <p:nvSpPr>
          <p:cNvPr id="5" name="Segnaposto numero diapositiva 8"/>
          <p:cNvSpPr>
            <a:spLocks noGrp="1"/>
          </p:cNvSpPr>
          <p:nvPr>
            <p:ph type="sldNum" sz="quarter" idx="11"/>
          </p:nvPr>
        </p:nvSpPr>
        <p:spPr/>
        <p:txBody>
          <a:bodyPr rtlCol="0"/>
          <a:lstStyle>
            <a:lvl1pPr>
              <a:defRPr/>
            </a:lvl1pPr>
          </a:lstStyle>
          <a:p>
            <a:pPr>
              <a:defRPr/>
            </a:pPr>
            <a:fld id="{514C73B5-3337-49B4-8C13-7567EE4D7B28}" type="slidenum">
              <a:rPr lang="it-IT"/>
              <a:pPr>
                <a:defRPr/>
              </a:pPr>
              <a:t>‹N›</a:t>
            </a:fld>
            <a:endParaRPr lang="it-IT"/>
          </a:p>
        </p:txBody>
      </p:sp>
      <p:sp>
        <p:nvSpPr>
          <p:cNvPr id="6" name="Segnaposto piè di pagina 9"/>
          <p:cNvSpPr>
            <a:spLocks noGrp="1"/>
          </p:cNvSpPr>
          <p:nvPr>
            <p:ph type="ftr" sz="quarter" idx="12"/>
          </p:nvPr>
        </p:nvSpPr>
        <p:spPr/>
        <p:txBody>
          <a:bodyPr rtlCol="0"/>
          <a:lstStyle>
            <a:lvl1pPr>
              <a:defRPr/>
            </a:lvl1pPr>
          </a:lstStyle>
          <a:p>
            <a:pPr>
              <a:defRPr/>
            </a:pPr>
            <a:endParaRPr lang="it-IT"/>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4"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ttangolo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ttangolo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ttangolo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Connettore 1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Connettore 1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Connettore 1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e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e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e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e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Connettore 1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lang="it-IT" smtClean="0"/>
              <a:t>Fare clic per modificare lo stile del titolo</a:t>
            </a:r>
            <a:endParaRPr lang="en-US"/>
          </a:p>
        </p:txBody>
      </p:sp>
      <p:sp>
        <p:nvSpPr>
          <p:cNvPr id="3" name="Segnaposto testo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20" name="Segnaposto data 3"/>
          <p:cNvSpPr>
            <a:spLocks noGrp="1"/>
          </p:cNvSpPr>
          <p:nvPr>
            <p:ph type="dt" sz="half" idx="10"/>
          </p:nvPr>
        </p:nvSpPr>
        <p:spPr bwMode="auto">
          <a:xfrm rot="5400000">
            <a:off x="7762875" y="1169988"/>
            <a:ext cx="2286000" cy="381000"/>
          </a:xfrm>
        </p:spPr>
        <p:txBody>
          <a:bodyPr/>
          <a:lstStyle>
            <a:lvl1pPr>
              <a:defRPr/>
            </a:lvl1pPr>
          </a:lstStyle>
          <a:p>
            <a:pPr>
              <a:defRPr/>
            </a:pPr>
            <a:fld id="{D0933322-9D85-4418-8518-F22F9A177449}" type="datetimeFigureOut">
              <a:rPr lang="it-IT"/>
              <a:pPr>
                <a:defRPr/>
              </a:pPr>
              <a:t>25/07/2012</a:t>
            </a:fld>
            <a:endParaRPr lang="it-IT"/>
          </a:p>
        </p:txBody>
      </p:sp>
      <p:sp>
        <p:nvSpPr>
          <p:cNvPr id="21" name="Segnaposto piè di pagina 4"/>
          <p:cNvSpPr>
            <a:spLocks noGrp="1"/>
          </p:cNvSpPr>
          <p:nvPr>
            <p:ph type="ftr" sz="quarter" idx="11"/>
          </p:nvPr>
        </p:nvSpPr>
        <p:spPr bwMode="auto">
          <a:xfrm rot="5400000">
            <a:off x="7077076" y="4178300"/>
            <a:ext cx="3657600" cy="384175"/>
          </a:xfrm>
        </p:spPr>
        <p:txBody>
          <a:bodyPr/>
          <a:lstStyle>
            <a:lvl1pPr>
              <a:defRPr/>
            </a:lvl1pPr>
          </a:lstStyle>
          <a:p>
            <a:pPr>
              <a:defRPr/>
            </a:pPr>
            <a:endParaRPr lang="it-IT"/>
          </a:p>
        </p:txBody>
      </p:sp>
      <p:sp>
        <p:nvSpPr>
          <p:cNvPr id="22" name="Segnaposto numero diapositiva 5"/>
          <p:cNvSpPr>
            <a:spLocks noGrp="1"/>
          </p:cNvSpPr>
          <p:nvPr>
            <p:ph type="sldNum" sz="quarter" idx="12"/>
          </p:nvPr>
        </p:nvSpPr>
        <p:spPr bwMode="auto">
          <a:xfrm>
            <a:off x="1339850" y="4929188"/>
            <a:ext cx="609600" cy="517525"/>
          </a:xfrm>
        </p:spPr>
        <p:txBody>
          <a:bodyPr/>
          <a:lstStyle>
            <a:lvl1pPr>
              <a:defRPr/>
            </a:lvl1pPr>
          </a:lstStyle>
          <a:p>
            <a:pPr>
              <a:defRPr/>
            </a:pPr>
            <a:fld id="{0CB9A778-2DD8-4EAE-BC72-CCC2BA7FA32B}" type="slidenum">
              <a:rPr lang="it-IT"/>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9" name="Segnaposto contenuto 8"/>
          <p:cNvSpPr>
            <a:spLocks noGrp="1"/>
          </p:cNvSpPr>
          <p:nvPr>
            <p:ph sz="quarter" idx="1"/>
          </p:nvPr>
        </p:nvSpPr>
        <p:spPr>
          <a:xfrm>
            <a:off x="457200" y="1600200"/>
            <a:ext cx="3657600" cy="4572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Segnaposto contenuto 10"/>
          <p:cNvSpPr>
            <a:spLocks noGrp="1"/>
          </p:cNvSpPr>
          <p:nvPr>
            <p:ph sz="quarter" idx="2"/>
          </p:nvPr>
        </p:nvSpPr>
        <p:spPr>
          <a:xfrm>
            <a:off x="4270248" y="1600200"/>
            <a:ext cx="3657600" cy="4572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13"/>
          <p:cNvSpPr>
            <a:spLocks noGrp="1"/>
          </p:cNvSpPr>
          <p:nvPr>
            <p:ph type="dt" sz="half" idx="10"/>
          </p:nvPr>
        </p:nvSpPr>
        <p:spPr/>
        <p:txBody>
          <a:bodyPr/>
          <a:lstStyle>
            <a:lvl1pPr>
              <a:defRPr/>
            </a:lvl1pPr>
          </a:lstStyle>
          <a:p>
            <a:pPr>
              <a:defRPr/>
            </a:pPr>
            <a:fld id="{7CAE2BCD-F322-400C-8389-D2C045A8810B}" type="datetimeFigureOut">
              <a:rPr lang="it-IT"/>
              <a:pPr>
                <a:defRPr/>
              </a:pPr>
              <a:t>25/07/2012</a:t>
            </a:fld>
            <a:endParaRPr lang="it-IT"/>
          </a:p>
        </p:txBody>
      </p:sp>
      <p:sp>
        <p:nvSpPr>
          <p:cNvPr id="6" name="Segnaposto piè di pagina 2"/>
          <p:cNvSpPr>
            <a:spLocks noGrp="1"/>
          </p:cNvSpPr>
          <p:nvPr>
            <p:ph type="ftr" sz="quarter" idx="11"/>
          </p:nvPr>
        </p:nvSpPr>
        <p:spPr/>
        <p:txBody>
          <a:bodyPr/>
          <a:lstStyle>
            <a:lvl1pPr>
              <a:defRPr/>
            </a:lvl1pPr>
          </a:lstStyle>
          <a:p>
            <a:pPr>
              <a:defRPr/>
            </a:pPr>
            <a:endParaRPr lang="it-IT"/>
          </a:p>
        </p:txBody>
      </p:sp>
      <p:sp>
        <p:nvSpPr>
          <p:cNvPr id="7" name="Segnaposto numero diapositiva 22"/>
          <p:cNvSpPr>
            <a:spLocks noGrp="1"/>
          </p:cNvSpPr>
          <p:nvPr>
            <p:ph type="sldNum" sz="quarter" idx="12"/>
          </p:nvPr>
        </p:nvSpPr>
        <p:spPr/>
        <p:txBody>
          <a:bodyPr/>
          <a:lstStyle>
            <a:lvl1pPr>
              <a:defRPr/>
            </a:lvl1pPr>
          </a:lstStyle>
          <a:p>
            <a:pPr>
              <a:defRPr/>
            </a:pPr>
            <a:fld id="{F31A904F-76E6-43DB-B05F-0FD72F7B15C8}" type="slidenum">
              <a:rPr lang="it-IT"/>
              <a:pPr>
                <a:defRPr/>
              </a:pPr>
              <a:t>‹N›</a:t>
            </a:fld>
            <a:endParaRPr lang="it-IT"/>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lstStyle>
            <a:lvl1pPr>
              <a:defRPr/>
            </a:lvl1pPr>
          </a:lstStyle>
          <a:p>
            <a:r>
              <a:rPr lang="it-IT" smtClean="0"/>
              <a:t>Fare clic per modificare lo stile del titolo</a:t>
            </a:r>
            <a:endParaRPr lang="en-US"/>
          </a:p>
        </p:txBody>
      </p:sp>
      <p:sp>
        <p:nvSpPr>
          <p:cNvPr id="11" name="Segnaposto contenuto 10"/>
          <p:cNvSpPr>
            <a:spLocks noGrp="1"/>
          </p:cNvSpPr>
          <p:nvPr>
            <p:ph sz="quarter" idx="2"/>
          </p:nvPr>
        </p:nvSpPr>
        <p:spPr>
          <a:xfrm>
            <a:off x="457200" y="2362200"/>
            <a:ext cx="3657600" cy="3886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Segnaposto contenuto 12"/>
          <p:cNvSpPr>
            <a:spLocks noGrp="1"/>
          </p:cNvSpPr>
          <p:nvPr>
            <p:ph sz="quarter" idx="4"/>
          </p:nvPr>
        </p:nvSpPr>
        <p:spPr>
          <a:xfrm>
            <a:off x="4371975" y="2362200"/>
            <a:ext cx="3657600" cy="3886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it-IT" smtClean="0"/>
              <a:t>Fare clic per modificare stili del testo dello schema</a:t>
            </a:r>
          </a:p>
        </p:txBody>
      </p:sp>
      <p:sp>
        <p:nvSpPr>
          <p:cNvPr id="7" name="Segnaposto data 13"/>
          <p:cNvSpPr>
            <a:spLocks noGrp="1"/>
          </p:cNvSpPr>
          <p:nvPr>
            <p:ph type="dt" sz="half" idx="10"/>
          </p:nvPr>
        </p:nvSpPr>
        <p:spPr/>
        <p:txBody>
          <a:bodyPr/>
          <a:lstStyle>
            <a:lvl1pPr>
              <a:defRPr/>
            </a:lvl1pPr>
          </a:lstStyle>
          <a:p>
            <a:pPr>
              <a:defRPr/>
            </a:pPr>
            <a:fld id="{27DBA096-A8DD-482B-A7C2-3762C9BDF88E}" type="datetimeFigureOut">
              <a:rPr lang="it-IT"/>
              <a:pPr>
                <a:defRPr/>
              </a:pPr>
              <a:t>25/07/2012</a:t>
            </a:fld>
            <a:endParaRPr lang="it-IT"/>
          </a:p>
        </p:txBody>
      </p:sp>
      <p:sp>
        <p:nvSpPr>
          <p:cNvPr id="8" name="Segnaposto piè di pagina 2"/>
          <p:cNvSpPr>
            <a:spLocks noGrp="1"/>
          </p:cNvSpPr>
          <p:nvPr>
            <p:ph type="ftr" sz="quarter" idx="11"/>
          </p:nvPr>
        </p:nvSpPr>
        <p:spPr/>
        <p:txBody>
          <a:bodyPr/>
          <a:lstStyle>
            <a:lvl1pPr>
              <a:defRPr/>
            </a:lvl1pPr>
          </a:lstStyle>
          <a:p>
            <a:pPr>
              <a:defRPr/>
            </a:pPr>
            <a:endParaRPr lang="it-IT"/>
          </a:p>
        </p:txBody>
      </p:sp>
      <p:sp>
        <p:nvSpPr>
          <p:cNvPr id="9" name="Segnaposto numero diapositiva 22"/>
          <p:cNvSpPr>
            <a:spLocks noGrp="1"/>
          </p:cNvSpPr>
          <p:nvPr>
            <p:ph type="sldNum" sz="quarter" idx="12"/>
          </p:nvPr>
        </p:nvSpPr>
        <p:spPr/>
        <p:txBody>
          <a:bodyPr/>
          <a:lstStyle>
            <a:lvl1pPr>
              <a:defRPr/>
            </a:lvl1pPr>
          </a:lstStyle>
          <a:p>
            <a:pPr>
              <a:defRPr/>
            </a:pPr>
            <a:fld id="{9A76FB79-1043-4957-A7A8-53AF35126617}" type="slidenum">
              <a:rPr lang="it-IT"/>
              <a:pPr>
                <a:defRPr/>
              </a:pPr>
              <a:t>‹N›</a:t>
            </a:fld>
            <a:endParaRPr lang="it-IT"/>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5"/>
          <p:cNvSpPr>
            <a:spLocks noGrp="1"/>
          </p:cNvSpPr>
          <p:nvPr>
            <p:ph type="dt" sz="half" idx="10"/>
          </p:nvPr>
        </p:nvSpPr>
        <p:spPr/>
        <p:txBody>
          <a:bodyPr rtlCol="0"/>
          <a:lstStyle>
            <a:lvl1pPr>
              <a:defRPr/>
            </a:lvl1pPr>
          </a:lstStyle>
          <a:p>
            <a:pPr>
              <a:defRPr/>
            </a:pPr>
            <a:fld id="{D3259860-99C5-465A-BB0D-825665F123E3}" type="datetimeFigureOut">
              <a:rPr lang="it-IT"/>
              <a:pPr>
                <a:defRPr/>
              </a:pPr>
              <a:t>25/07/2012</a:t>
            </a:fld>
            <a:endParaRPr lang="it-IT"/>
          </a:p>
        </p:txBody>
      </p:sp>
      <p:sp>
        <p:nvSpPr>
          <p:cNvPr id="4" name="Segnaposto numero diapositiva 6"/>
          <p:cNvSpPr>
            <a:spLocks noGrp="1"/>
          </p:cNvSpPr>
          <p:nvPr>
            <p:ph type="sldNum" sz="quarter" idx="11"/>
          </p:nvPr>
        </p:nvSpPr>
        <p:spPr/>
        <p:txBody>
          <a:bodyPr rtlCol="0"/>
          <a:lstStyle>
            <a:lvl1pPr>
              <a:defRPr/>
            </a:lvl1pPr>
          </a:lstStyle>
          <a:p>
            <a:pPr>
              <a:defRPr/>
            </a:pPr>
            <a:fld id="{868DDD6C-62CD-463D-B006-EEC21BCC842D}" type="slidenum">
              <a:rPr lang="it-IT"/>
              <a:pPr>
                <a:defRPr/>
              </a:pPr>
              <a:t>‹N›</a:t>
            </a:fld>
            <a:endParaRPr lang="it-IT"/>
          </a:p>
        </p:txBody>
      </p:sp>
      <p:sp>
        <p:nvSpPr>
          <p:cNvPr id="5" name="Segnaposto piè di pagina 7"/>
          <p:cNvSpPr>
            <a:spLocks noGrp="1"/>
          </p:cNvSpPr>
          <p:nvPr>
            <p:ph type="ftr" sz="quarter" idx="12"/>
          </p:nvPr>
        </p:nvSpPr>
        <p:spPr/>
        <p:txBody>
          <a:bodyPr rtlCol="0"/>
          <a:lstStyle>
            <a:lvl1pPr>
              <a:defRPr/>
            </a:lvl1pPr>
          </a:lstStyle>
          <a:p>
            <a:pPr>
              <a:defRPr/>
            </a:pPr>
            <a:endParaRPr lang="it-IT"/>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3"/>
          <p:cNvSpPr>
            <a:spLocks noGrp="1"/>
          </p:cNvSpPr>
          <p:nvPr>
            <p:ph type="dt" sz="half" idx="10"/>
          </p:nvPr>
        </p:nvSpPr>
        <p:spPr/>
        <p:txBody>
          <a:bodyPr/>
          <a:lstStyle>
            <a:lvl1pPr>
              <a:defRPr/>
            </a:lvl1pPr>
          </a:lstStyle>
          <a:p>
            <a:pPr>
              <a:defRPr/>
            </a:pPr>
            <a:fld id="{9356017A-CEFC-4940-8DE2-74F39F01FEAE}" type="datetimeFigureOut">
              <a:rPr lang="it-IT"/>
              <a:pPr>
                <a:defRPr/>
              </a:pPr>
              <a:t>25/07/2012</a:t>
            </a:fld>
            <a:endParaRPr lang="it-IT"/>
          </a:p>
        </p:txBody>
      </p:sp>
      <p:sp>
        <p:nvSpPr>
          <p:cNvPr id="3" name="Segnaposto piè di pagina 2"/>
          <p:cNvSpPr>
            <a:spLocks noGrp="1"/>
          </p:cNvSpPr>
          <p:nvPr>
            <p:ph type="ftr" sz="quarter" idx="11"/>
          </p:nvPr>
        </p:nvSpPr>
        <p:spPr/>
        <p:txBody>
          <a:bodyPr/>
          <a:lstStyle>
            <a:lvl1pPr>
              <a:defRPr/>
            </a:lvl1pPr>
          </a:lstStyle>
          <a:p>
            <a:pPr>
              <a:defRPr/>
            </a:pPr>
            <a:endParaRPr lang="it-IT"/>
          </a:p>
        </p:txBody>
      </p:sp>
      <p:sp>
        <p:nvSpPr>
          <p:cNvPr id="4" name="Segnaposto numero diapositiva 22"/>
          <p:cNvSpPr>
            <a:spLocks noGrp="1"/>
          </p:cNvSpPr>
          <p:nvPr>
            <p:ph type="sldNum" sz="quarter" idx="12"/>
          </p:nvPr>
        </p:nvSpPr>
        <p:spPr/>
        <p:txBody>
          <a:bodyPr/>
          <a:lstStyle>
            <a:lvl1pPr>
              <a:defRPr/>
            </a:lvl1pPr>
          </a:lstStyle>
          <a:p>
            <a:pPr>
              <a:defRPr/>
            </a:pPr>
            <a:fld id="{3467B036-DD78-44F3-B03F-A8569C79E8AB}" type="slidenum">
              <a:rPr lang="it-IT"/>
              <a:pPr>
                <a:defRPr/>
              </a:pPr>
              <a:t>‹N›</a:t>
            </a:fld>
            <a:endParaRPr lang="it-IT"/>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Connettore 1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Ovale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olo 1"/>
          <p:cNvSpPr>
            <a:spLocks noGrp="1"/>
          </p:cNvSpPr>
          <p:nvPr>
            <p:ph type="title"/>
          </p:nvPr>
        </p:nvSpPr>
        <p:spPr>
          <a:xfrm rot="5400000">
            <a:off x="3371850" y="3200400"/>
            <a:ext cx="6309360" cy="457200"/>
          </a:xfrm>
        </p:spPr>
        <p:txBody>
          <a:bodyPr/>
          <a:lstStyle>
            <a:lvl1pPr algn="l">
              <a:buNone/>
              <a:defRPr sz="2000" b="1" cap="small" baseline="0"/>
            </a:lvl1pPr>
          </a:lstStyle>
          <a:p>
            <a:r>
              <a:rPr lang="it-IT" smtClean="0"/>
              <a:t>Fare clic per modificare lo stile del titolo</a:t>
            </a:r>
            <a:endParaRPr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8" name="Segnaposto contenuto 17"/>
          <p:cNvSpPr>
            <a:spLocks noGrp="1"/>
          </p:cNvSpPr>
          <p:nvPr>
            <p:ph sz="quarter" idx="1"/>
          </p:nvPr>
        </p:nvSpPr>
        <p:spPr>
          <a:xfrm>
            <a:off x="304800" y="274320"/>
            <a:ext cx="5638800" cy="632764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2" name="Segnaposto data 20"/>
          <p:cNvSpPr>
            <a:spLocks noGrp="1"/>
          </p:cNvSpPr>
          <p:nvPr>
            <p:ph type="dt" sz="half" idx="10"/>
          </p:nvPr>
        </p:nvSpPr>
        <p:spPr/>
        <p:txBody>
          <a:bodyPr rtlCol="0"/>
          <a:lstStyle>
            <a:lvl1pPr>
              <a:defRPr/>
            </a:lvl1pPr>
          </a:lstStyle>
          <a:p>
            <a:pPr>
              <a:defRPr/>
            </a:pPr>
            <a:fld id="{6704C70E-87CB-46E2-AE96-4C363DC6274B}" type="datetimeFigureOut">
              <a:rPr lang="it-IT"/>
              <a:pPr>
                <a:defRPr/>
              </a:pPr>
              <a:t>25/07/2012</a:t>
            </a:fld>
            <a:endParaRPr lang="it-IT"/>
          </a:p>
        </p:txBody>
      </p:sp>
      <p:sp>
        <p:nvSpPr>
          <p:cNvPr id="13" name="Segnaposto numero diapositiva 21"/>
          <p:cNvSpPr>
            <a:spLocks noGrp="1"/>
          </p:cNvSpPr>
          <p:nvPr>
            <p:ph type="sldNum" sz="quarter" idx="11"/>
          </p:nvPr>
        </p:nvSpPr>
        <p:spPr/>
        <p:txBody>
          <a:bodyPr rtlCol="0"/>
          <a:lstStyle>
            <a:lvl1pPr>
              <a:defRPr/>
            </a:lvl1pPr>
          </a:lstStyle>
          <a:p>
            <a:pPr>
              <a:defRPr/>
            </a:pPr>
            <a:fld id="{5BA15987-45EA-4926-B6DC-88BDF3DD25CA}" type="slidenum">
              <a:rPr lang="it-IT"/>
              <a:pPr>
                <a:defRPr/>
              </a:pPr>
              <a:t>‹N›</a:t>
            </a:fld>
            <a:endParaRPr lang="it-IT"/>
          </a:p>
        </p:txBody>
      </p:sp>
      <p:sp>
        <p:nvSpPr>
          <p:cNvPr id="14" name="Segnaposto piè di pagina 22"/>
          <p:cNvSpPr>
            <a:spLocks noGrp="1"/>
          </p:cNvSpPr>
          <p:nvPr>
            <p:ph type="ftr" sz="quarter" idx="12"/>
          </p:nvPr>
        </p:nvSpPr>
        <p:spPr/>
        <p:txBody>
          <a:bodyPr rtlCol="0"/>
          <a:lstStyle>
            <a:lvl1pPr>
              <a:defRPr/>
            </a:lvl1pPr>
          </a:lstStyle>
          <a:p>
            <a:pPr>
              <a:defRPr/>
            </a:pPr>
            <a:endParaRPr lang="it-IT"/>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Ovale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Connettore 1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itolo 1"/>
          <p:cNvSpPr>
            <a:spLocks noGrp="1"/>
          </p:cNvSpPr>
          <p:nvPr>
            <p:ph type="title"/>
          </p:nvPr>
        </p:nvSpPr>
        <p:spPr>
          <a:xfrm rot="5400000">
            <a:off x="3350133" y="3200400"/>
            <a:ext cx="6309360" cy="457200"/>
          </a:xfrm>
        </p:spPr>
        <p:txBody>
          <a:bodyPr/>
          <a:lstStyle>
            <a:lvl1pPr algn="l">
              <a:buNone/>
              <a:defRPr sz="2000" b="1"/>
            </a:lvl1pPr>
          </a:lstStyle>
          <a:p>
            <a:r>
              <a:rPr lang="it-IT" smtClean="0"/>
              <a:t>Fare clic per modificare lo stile del titolo</a:t>
            </a:r>
            <a:endParaRPr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it-IT" noProof="0" smtClean="0"/>
              <a:t>Fare clic sull'icona per inserire un'immagine</a:t>
            </a:r>
            <a:endParaRPr lang="en-US" noProof="0"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12" name="Segnaposto data 16"/>
          <p:cNvSpPr>
            <a:spLocks noGrp="1"/>
          </p:cNvSpPr>
          <p:nvPr>
            <p:ph type="dt" sz="half" idx="10"/>
          </p:nvPr>
        </p:nvSpPr>
        <p:spPr/>
        <p:txBody>
          <a:bodyPr rtlCol="0"/>
          <a:lstStyle>
            <a:lvl1pPr>
              <a:defRPr/>
            </a:lvl1pPr>
          </a:lstStyle>
          <a:p>
            <a:pPr>
              <a:defRPr/>
            </a:pPr>
            <a:fld id="{F790A005-B0F5-4F42-BFA5-B0117C1257ED}" type="datetimeFigureOut">
              <a:rPr lang="it-IT"/>
              <a:pPr>
                <a:defRPr/>
              </a:pPr>
              <a:t>25/07/2012</a:t>
            </a:fld>
            <a:endParaRPr lang="it-IT"/>
          </a:p>
        </p:txBody>
      </p:sp>
      <p:sp>
        <p:nvSpPr>
          <p:cNvPr id="13" name="Segnaposto numero diapositiva 17"/>
          <p:cNvSpPr>
            <a:spLocks noGrp="1"/>
          </p:cNvSpPr>
          <p:nvPr>
            <p:ph type="sldNum" sz="quarter" idx="11"/>
          </p:nvPr>
        </p:nvSpPr>
        <p:spPr/>
        <p:txBody>
          <a:bodyPr rtlCol="0"/>
          <a:lstStyle>
            <a:lvl1pPr>
              <a:defRPr/>
            </a:lvl1pPr>
          </a:lstStyle>
          <a:p>
            <a:pPr>
              <a:defRPr/>
            </a:pPr>
            <a:fld id="{DE9C14E4-F193-4AE4-B4CB-006EB70A565F}" type="slidenum">
              <a:rPr lang="it-IT"/>
              <a:pPr>
                <a:defRPr/>
              </a:pPr>
              <a:t>‹N›</a:t>
            </a:fld>
            <a:endParaRPr lang="it-IT"/>
          </a:p>
        </p:txBody>
      </p:sp>
      <p:sp>
        <p:nvSpPr>
          <p:cNvPr id="14" name="Segnaposto piè di pagina 20"/>
          <p:cNvSpPr>
            <a:spLocks noGrp="1"/>
          </p:cNvSpPr>
          <p:nvPr>
            <p:ph type="ftr" sz="quarter" idx="12"/>
          </p:nvPr>
        </p:nvSpPr>
        <p:spPr/>
        <p:txBody>
          <a:bodyPr rtlCol="0"/>
          <a:lstStyle>
            <a:lvl1pPr>
              <a:defRPr/>
            </a:lvl1pPr>
          </a:lstStyle>
          <a:p>
            <a:pPr>
              <a:defRPr/>
            </a:pPr>
            <a:endParaRPr lang="it-IT"/>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lang="it-IT" smtClean="0"/>
              <a:t>Fare clic per modificare lo stile del titolo</a:t>
            </a:r>
            <a:endParaRPr lang="en-US"/>
          </a:p>
        </p:txBody>
      </p:sp>
      <p:sp>
        <p:nvSpPr>
          <p:cNvPr id="1028" name="Segnaposto testo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Segnaposto data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defRPr>
            </a:lvl1pPr>
          </a:lstStyle>
          <a:p>
            <a:pPr>
              <a:defRPr/>
            </a:pPr>
            <a:fld id="{3072C88A-6E16-4039-A284-1E26F022645C}" type="datetimeFigureOut">
              <a:rPr lang="it-IT"/>
              <a:pPr>
                <a:defRPr/>
              </a:pPr>
              <a:t>25/07/2012</a:t>
            </a:fld>
            <a:endParaRPr lang="it-IT"/>
          </a:p>
        </p:txBody>
      </p:sp>
      <p:sp>
        <p:nvSpPr>
          <p:cNvPr id="3" name="Segnaposto piè di pagina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Ovale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egnaposto numero diapositiva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FC0AED9C-3BE6-4FEF-B81F-B1DBCFB528AE}"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5" r:id="rId4"/>
    <p:sldLayoutId id="2147483814" r:id="rId5"/>
    <p:sldLayoutId id="2147483819" r:id="rId6"/>
    <p:sldLayoutId id="2147483813" r:id="rId7"/>
    <p:sldLayoutId id="2147483820" r:id="rId8"/>
    <p:sldLayoutId id="2147483821" r:id="rId9"/>
    <p:sldLayoutId id="2147483812" r:id="rId10"/>
    <p:sldLayoutId id="2147483811" r:id="rId11"/>
  </p:sldLayoutIdLst>
  <p:transition/>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defRPr>
      </a:lvl2pPr>
      <a:lvl3pPr algn="l" rtl="0" fontAlgn="base">
        <a:spcBef>
          <a:spcPct val="0"/>
        </a:spcBef>
        <a:spcAft>
          <a:spcPct val="0"/>
        </a:spcAft>
        <a:defRPr sz="3000">
          <a:solidFill>
            <a:schemeClr val="tx2"/>
          </a:solidFill>
          <a:latin typeface="Century Schoolbook" pitchFamily="18" charset="0"/>
        </a:defRPr>
      </a:lvl3pPr>
      <a:lvl4pPr algn="l" rtl="0" fontAlgn="base">
        <a:spcBef>
          <a:spcPct val="0"/>
        </a:spcBef>
        <a:spcAft>
          <a:spcPct val="0"/>
        </a:spcAft>
        <a:defRPr sz="3000">
          <a:solidFill>
            <a:schemeClr val="tx2"/>
          </a:solidFill>
          <a:latin typeface="Century Schoolbook" pitchFamily="18" charset="0"/>
        </a:defRPr>
      </a:lvl4pPr>
      <a:lvl5pPr algn="l" rtl="0" fontAlgn="base">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20.xml"/><Relationship Id="rId3" Type="http://schemas.openxmlformats.org/officeDocument/2006/relationships/diagramLayout" Target="../diagrams/layout19.xml"/><Relationship Id="rId7" Type="http://schemas.openxmlformats.org/officeDocument/2006/relationships/diagramData" Target="../diagrams/data20.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25.xml"/><Relationship Id="rId3" Type="http://schemas.openxmlformats.org/officeDocument/2006/relationships/diagramLayout" Target="../diagrams/layout24.xml"/><Relationship Id="rId7" Type="http://schemas.openxmlformats.org/officeDocument/2006/relationships/image" Target="../media/image5.png"/><Relationship Id="rId12" Type="http://schemas.microsoft.com/office/2007/relationships/diagramDrawing" Target="../diagrams/drawing25.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11" Type="http://schemas.openxmlformats.org/officeDocument/2006/relationships/diagramColors" Target="../diagrams/colors25.xml"/><Relationship Id="rId5" Type="http://schemas.openxmlformats.org/officeDocument/2006/relationships/diagramColors" Target="../diagrams/colors24.xml"/><Relationship Id="rId10" Type="http://schemas.openxmlformats.org/officeDocument/2006/relationships/diagramQuickStyle" Target="../diagrams/quickStyle25.xml"/><Relationship Id="rId4" Type="http://schemas.openxmlformats.org/officeDocument/2006/relationships/diagramQuickStyle" Target="../diagrams/quickStyle24.xml"/><Relationship Id="rId9" Type="http://schemas.openxmlformats.org/officeDocument/2006/relationships/diagramLayout" Target="../diagrams/layout25.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7.xml"/><Relationship Id="rId3" Type="http://schemas.openxmlformats.org/officeDocument/2006/relationships/diagramLayout" Target="../diagrams/layout26.xml"/><Relationship Id="rId7" Type="http://schemas.openxmlformats.org/officeDocument/2006/relationships/diagramData" Target="../diagrams/data27.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11" Type="http://schemas.microsoft.com/office/2007/relationships/diagramDrawing" Target="../diagrams/drawing27.xml"/><Relationship Id="rId5" Type="http://schemas.openxmlformats.org/officeDocument/2006/relationships/diagramColors" Target="../diagrams/colors26.xml"/><Relationship Id="rId10" Type="http://schemas.openxmlformats.org/officeDocument/2006/relationships/diagramColors" Target="../diagrams/colors27.xml"/><Relationship Id="rId4" Type="http://schemas.openxmlformats.org/officeDocument/2006/relationships/diagramQuickStyle" Target="../diagrams/quickStyle26.xml"/><Relationship Id="rId9" Type="http://schemas.openxmlformats.org/officeDocument/2006/relationships/diagramQuickStyle" Target="../diagrams/quickStyle27.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29.xml"/><Relationship Id="rId3" Type="http://schemas.openxmlformats.org/officeDocument/2006/relationships/diagramLayout" Target="../diagrams/layout28.xml"/><Relationship Id="rId7" Type="http://schemas.openxmlformats.org/officeDocument/2006/relationships/diagramData" Target="../diagrams/data29.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11" Type="http://schemas.microsoft.com/office/2007/relationships/diagramDrawing" Target="../diagrams/drawing29.xml"/><Relationship Id="rId5" Type="http://schemas.openxmlformats.org/officeDocument/2006/relationships/diagramColors" Target="../diagrams/colors28.xml"/><Relationship Id="rId10" Type="http://schemas.openxmlformats.org/officeDocument/2006/relationships/diagramColors" Target="../diagrams/colors29.xml"/><Relationship Id="rId4" Type="http://schemas.openxmlformats.org/officeDocument/2006/relationships/diagramQuickStyle" Target="../diagrams/quickStyle28.xml"/><Relationship Id="rId9" Type="http://schemas.openxmlformats.org/officeDocument/2006/relationships/diagramQuickStyle" Target="../diagrams/quickStyle29.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31.xml"/><Relationship Id="rId3" Type="http://schemas.openxmlformats.org/officeDocument/2006/relationships/diagramLayout" Target="../diagrams/layout30.xml"/><Relationship Id="rId7" Type="http://schemas.openxmlformats.org/officeDocument/2006/relationships/diagramData" Target="../diagrams/data31.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11" Type="http://schemas.microsoft.com/office/2007/relationships/diagramDrawing" Target="../diagrams/drawing31.xml"/><Relationship Id="rId5" Type="http://schemas.openxmlformats.org/officeDocument/2006/relationships/diagramColors" Target="../diagrams/colors30.xml"/><Relationship Id="rId10" Type="http://schemas.openxmlformats.org/officeDocument/2006/relationships/diagramColors" Target="../diagrams/colors31.xml"/><Relationship Id="rId4" Type="http://schemas.openxmlformats.org/officeDocument/2006/relationships/diagramQuickStyle" Target="../diagrams/quickStyle30.xml"/><Relationship Id="rId9" Type="http://schemas.openxmlformats.org/officeDocument/2006/relationships/diagramQuickStyle" Target="../diagrams/quickStyle31.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33.xml"/><Relationship Id="rId3" Type="http://schemas.openxmlformats.org/officeDocument/2006/relationships/diagramLayout" Target="../diagrams/layout32.xml"/><Relationship Id="rId7" Type="http://schemas.openxmlformats.org/officeDocument/2006/relationships/diagramData" Target="../diagrams/data33.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11" Type="http://schemas.microsoft.com/office/2007/relationships/diagramDrawing" Target="../diagrams/drawing33.xml"/><Relationship Id="rId5" Type="http://schemas.openxmlformats.org/officeDocument/2006/relationships/diagramColors" Target="../diagrams/colors32.xml"/><Relationship Id="rId10" Type="http://schemas.openxmlformats.org/officeDocument/2006/relationships/diagramColors" Target="../diagrams/colors33.xml"/><Relationship Id="rId4" Type="http://schemas.openxmlformats.org/officeDocument/2006/relationships/diagramQuickStyle" Target="../diagrams/quickStyle32.xml"/><Relationship Id="rId9" Type="http://schemas.openxmlformats.org/officeDocument/2006/relationships/diagramQuickStyle" Target="../diagrams/quickStyle3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35.xml"/><Relationship Id="rId3" Type="http://schemas.openxmlformats.org/officeDocument/2006/relationships/diagramLayout" Target="../diagrams/layout34.xml"/><Relationship Id="rId7" Type="http://schemas.openxmlformats.org/officeDocument/2006/relationships/diagramData" Target="../diagrams/data35.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11" Type="http://schemas.microsoft.com/office/2007/relationships/diagramDrawing" Target="../diagrams/drawing35.xml"/><Relationship Id="rId5" Type="http://schemas.openxmlformats.org/officeDocument/2006/relationships/diagramColors" Target="../diagrams/colors34.xml"/><Relationship Id="rId10" Type="http://schemas.openxmlformats.org/officeDocument/2006/relationships/diagramColors" Target="../diagrams/colors35.xml"/><Relationship Id="rId4" Type="http://schemas.openxmlformats.org/officeDocument/2006/relationships/diagramQuickStyle" Target="../diagrams/quickStyle34.xml"/><Relationship Id="rId9" Type="http://schemas.openxmlformats.org/officeDocument/2006/relationships/diagramQuickStyle" Target="../diagrams/quickStyle35.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37.xml"/><Relationship Id="rId3" Type="http://schemas.openxmlformats.org/officeDocument/2006/relationships/diagramLayout" Target="../diagrams/layout36.xml"/><Relationship Id="rId7" Type="http://schemas.openxmlformats.org/officeDocument/2006/relationships/diagramData" Target="../diagrams/data37.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11" Type="http://schemas.microsoft.com/office/2007/relationships/diagramDrawing" Target="../diagrams/drawing37.xml"/><Relationship Id="rId5" Type="http://schemas.openxmlformats.org/officeDocument/2006/relationships/diagramColors" Target="../diagrams/colors36.xml"/><Relationship Id="rId10" Type="http://schemas.openxmlformats.org/officeDocument/2006/relationships/diagramColors" Target="../diagrams/colors37.xml"/><Relationship Id="rId4" Type="http://schemas.openxmlformats.org/officeDocument/2006/relationships/diagramQuickStyle" Target="../diagrams/quickStyle36.xml"/><Relationship Id="rId9" Type="http://schemas.openxmlformats.org/officeDocument/2006/relationships/diagramQuickStyle" Target="../diagrams/quickStyle3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22.xml.rels><?xml version="1.0" encoding="UTF-8" standalone="yes"?>
<Relationships xmlns="http://schemas.openxmlformats.org/package/2006/relationships"><Relationship Id="rId8" Type="http://schemas.openxmlformats.org/officeDocument/2006/relationships/diagramLayout" Target="../diagrams/layout40.xml"/><Relationship Id="rId3" Type="http://schemas.openxmlformats.org/officeDocument/2006/relationships/diagramLayout" Target="../diagrams/layout39.xml"/><Relationship Id="rId7" Type="http://schemas.openxmlformats.org/officeDocument/2006/relationships/diagramData" Target="../diagrams/data40.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11" Type="http://schemas.microsoft.com/office/2007/relationships/diagramDrawing" Target="../diagrams/drawing40.xml"/><Relationship Id="rId5" Type="http://schemas.openxmlformats.org/officeDocument/2006/relationships/diagramColors" Target="../diagrams/colors39.xml"/><Relationship Id="rId10" Type="http://schemas.openxmlformats.org/officeDocument/2006/relationships/diagramColors" Target="../diagrams/colors40.xml"/><Relationship Id="rId4" Type="http://schemas.openxmlformats.org/officeDocument/2006/relationships/diagramQuickStyle" Target="../diagrams/quickStyle39.xml"/><Relationship Id="rId9" Type="http://schemas.openxmlformats.org/officeDocument/2006/relationships/diagramQuickStyle" Target="../diagrams/quickStyle40.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42.xml"/><Relationship Id="rId3" Type="http://schemas.openxmlformats.org/officeDocument/2006/relationships/diagramLayout" Target="../diagrams/layout41.xml"/><Relationship Id="rId7" Type="http://schemas.openxmlformats.org/officeDocument/2006/relationships/diagramData" Target="../diagrams/data42.xml"/><Relationship Id="rId2" Type="http://schemas.openxmlformats.org/officeDocument/2006/relationships/diagramData" Target="../diagrams/data41.xml"/><Relationship Id="rId1" Type="http://schemas.openxmlformats.org/officeDocument/2006/relationships/slideLayout" Target="../slideLayouts/slideLayout2.xml"/><Relationship Id="rId6" Type="http://schemas.microsoft.com/office/2007/relationships/diagramDrawing" Target="../diagrams/drawing41.xml"/><Relationship Id="rId11" Type="http://schemas.microsoft.com/office/2007/relationships/diagramDrawing" Target="../diagrams/drawing42.xml"/><Relationship Id="rId5" Type="http://schemas.openxmlformats.org/officeDocument/2006/relationships/diagramColors" Target="../diagrams/colors41.xml"/><Relationship Id="rId10" Type="http://schemas.openxmlformats.org/officeDocument/2006/relationships/diagramColors" Target="../diagrams/colors42.xml"/><Relationship Id="rId4" Type="http://schemas.openxmlformats.org/officeDocument/2006/relationships/diagramQuickStyle" Target="../diagrams/quickStyle41.xml"/><Relationship Id="rId9" Type="http://schemas.openxmlformats.org/officeDocument/2006/relationships/diagramQuickStyle" Target="../diagrams/quickStyle4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12.xml"/><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14.xml"/><Relationship Id="rId3" Type="http://schemas.openxmlformats.org/officeDocument/2006/relationships/diagramLayout" Target="../diagrams/layout13.xml"/><Relationship Id="rId7" Type="http://schemas.openxmlformats.org/officeDocument/2006/relationships/diagramData" Target="../diagrams/data14.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0" Type="http://schemas.openxmlformats.org/officeDocument/2006/relationships/diagramColors" Target="../diagrams/colors14.xml"/><Relationship Id="rId4" Type="http://schemas.openxmlformats.org/officeDocument/2006/relationships/diagramQuickStyle" Target="../diagrams/quickStyle13.xml"/><Relationship Id="rId9" Type="http://schemas.openxmlformats.org/officeDocument/2006/relationships/diagramQuickStyle" Target="../diagrams/quickStyle14.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8.xml"/><Relationship Id="rId3" Type="http://schemas.openxmlformats.org/officeDocument/2006/relationships/diagramLayout" Target="../diagrams/layout17.xml"/><Relationship Id="rId7" Type="http://schemas.openxmlformats.org/officeDocument/2006/relationships/diagramData" Target="../diagrams/data18.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685800" y="908721"/>
          <a:ext cx="7772400" cy="1800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ma 4"/>
          <p:cNvGraphicFramePr/>
          <p:nvPr/>
        </p:nvGraphicFramePr>
        <p:xfrm>
          <a:off x="395536" y="2492896"/>
          <a:ext cx="8496944" cy="20406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4339" name="Immagine 5" descr="Logo UIL 2.jpg"/>
          <p:cNvPicPr>
            <a:picLocks noChangeAspect="1"/>
          </p:cNvPicPr>
          <p:nvPr/>
        </p:nvPicPr>
        <p:blipFill>
          <a:blip r:embed="rId12"/>
          <a:srcRect/>
          <a:stretch>
            <a:fillRect/>
          </a:stretch>
        </p:blipFill>
        <p:spPr bwMode="auto">
          <a:xfrm>
            <a:off x="3419475" y="4646613"/>
            <a:ext cx="2736850" cy="16700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a 4"/>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Segnaposto contenuto 3"/>
          <p:cNvGraphicFramePr>
            <a:graphicFrameLocks noGrp="1"/>
          </p:cNvGraphicFramePr>
          <p:nvPr>
            <p:ph sz="quarter" idx="1"/>
          </p:nvPr>
        </p:nvGraphicFramePr>
        <p:xfrm>
          <a:off x="467544" y="1124744"/>
          <a:ext cx="8147248" cy="54726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6626" name="Segnaposto contenuto 2"/>
          <p:cNvSpPr>
            <a:spLocks noGrp="1"/>
          </p:cNvSpPr>
          <p:nvPr>
            <p:ph sz="quarter" idx="1"/>
          </p:nvPr>
        </p:nvSpPr>
        <p:spPr>
          <a:xfrm>
            <a:off x="457200" y="1600200"/>
            <a:ext cx="7467600" cy="4873625"/>
          </a:xfrm>
        </p:spPr>
        <p:txBody>
          <a:bodyPr/>
          <a:lstStyle/>
          <a:p>
            <a:pPr>
              <a:buFont typeface="Wingdings" pitchFamily="2" charset="2"/>
              <a:buNone/>
            </a:pPr>
            <a:r>
              <a:rPr lang="it-IT" sz="1600" b="1" smtClean="0">
                <a:solidFill>
                  <a:srgbClr val="0070C0"/>
                </a:solidFill>
                <a:latin typeface="Verdana" pitchFamily="34" charset="0"/>
              </a:rPr>
              <a:t>Risultati:</a:t>
            </a:r>
          </a:p>
          <a:p>
            <a:r>
              <a:rPr lang="it-IT" sz="1600" b="1" smtClean="0">
                <a:solidFill>
                  <a:srgbClr val="0070C0"/>
                </a:solidFill>
                <a:latin typeface="Verdana" pitchFamily="34" charset="0"/>
              </a:rPr>
              <a:t>Aver aperto il confronto con il Governo</a:t>
            </a:r>
          </a:p>
          <a:p>
            <a:r>
              <a:rPr lang="it-IT" sz="1600" b="1" smtClean="0">
                <a:solidFill>
                  <a:srgbClr val="0070C0"/>
                </a:solidFill>
                <a:latin typeface="Verdana" pitchFamily="34" charset="0"/>
              </a:rPr>
              <a:t>Lo sblocco del FAS</a:t>
            </a:r>
          </a:p>
          <a:p>
            <a:r>
              <a:rPr lang="it-IT" sz="1600" b="1" smtClean="0">
                <a:solidFill>
                  <a:srgbClr val="0070C0"/>
                </a:solidFill>
                <a:latin typeface="Verdana" pitchFamily="34" charset="0"/>
              </a:rPr>
              <a:t>Il mantenimento della sovranità regionale sul FAS</a:t>
            </a:r>
          </a:p>
          <a:p>
            <a:r>
              <a:rPr lang="it-IT" sz="1600" b="1" smtClean="0">
                <a:solidFill>
                  <a:srgbClr val="0070C0"/>
                </a:solidFill>
                <a:latin typeface="Verdana" pitchFamily="34" charset="0"/>
              </a:rPr>
              <a:t>I 50 milioni per la bonifica e reindustrializzazione di Bussi</a:t>
            </a:r>
          </a:p>
          <a:p>
            <a:r>
              <a:rPr lang="it-IT" sz="1600" b="1" smtClean="0">
                <a:solidFill>
                  <a:srgbClr val="0070C0"/>
                </a:solidFill>
                <a:latin typeface="Verdana" pitchFamily="34" charset="0"/>
              </a:rPr>
              <a:t>I 16 milioni di co-finanziamento per il Gran Sasso Institute e il suo elevamento al rango nazionale</a:t>
            </a:r>
          </a:p>
          <a:p>
            <a:r>
              <a:rPr lang="it-IT" sz="1600" b="1" smtClean="0">
                <a:solidFill>
                  <a:srgbClr val="0070C0"/>
                </a:solidFill>
                <a:latin typeface="Verdana" pitchFamily="34" charset="0"/>
              </a:rPr>
              <a:t>Lo sblocco con chiave di riparto rafforzata dei 100 milioni “di Barca”</a:t>
            </a:r>
          </a:p>
          <a:p>
            <a:r>
              <a:rPr lang="it-IT" sz="1600" b="1" smtClean="0">
                <a:solidFill>
                  <a:srgbClr val="0070C0"/>
                </a:solidFill>
                <a:latin typeface="Verdana" pitchFamily="34" charset="0"/>
              </a:rPr>
              <a:t>L’istituzione dell’unità di crisi</a:t>
            </a:r>
          </a:p>
          <a:p>
            <a:pPr>
              <a:buFont typeface="Wingdings" pitchFamily="2" charset="2"/>
              <a:buNone/>
            </a:pPr>
            <a:r>
              <a:rPr lang="it-IT" sz="1600" b="1" smtClean="0">
                <a:solidFill>
                  <a:srgbClr val="0070C0"/>
                </a:solidFill>
                <a:latin typeface="Verdana" pitchFamily="34" charset="0"/>
              </a:rPr>
              <a:t>Prossimi obiettivi:</a:t>
            </a:r>
          </a:p>
          <a:p>
            <a:r>
              <a:rPr lang="it-IT" sz="1600" b="1" smtClean="0">
                <a:solidFill>
                  <a:srgbClr val="0070C0"/>
                </a:solidFill>
                <a:latin typeface="Verdana" pitchFamily="34" charset="0"/>
              </a:rPr>
              <a:t>Il pacchetto regionale anti-crisi e pro-occupazione</a:t>
            </a:r>
          </a:p>
          <a:p>
            <a:r>
              <a:rPr lang="it-IT" sz="1600" b="1" smtClean="0">
                <a:solidFill>
                  <a:srgbClr val="0070C0"/>
                </a:solidFill>
                <a:latin typeface="Verdana" pitchFamily="34" charset="0"/>
              </a:rPr>
              <a:t>L’accelerazione della ricostruzione dell’Aquila</a:t>
            </a:r>
          </a:p>
          <a:p>
            <a:r>
              <a:rPr lang="it-IT" sz="1600" b="1" smtClean="0">
                <a:solidFill>
                  <a:srgbClr val="0070C0"/>
                </a:solidFill>
                <a:latin typeface="Verdana" pitchFamily="34" charset="0"/>
              </a:rPr>
              <a:t>La ripresa del confronto con il Governo</a:t>
            </a:r>
          </a:p>
          <a:p>
            <a:r>
              <a:rPr lang="it-IT" sz="1600" b="1" smtClean="0">
                <a:solidFill>
                  <a:srgbClr val="0070C0"/>
                </a:solidFill>
                <a:latin typeface="Verdana" pitchFamily="34" charset="0"/>
              </a:rPr>
              <a:t>Impostare una politica di recupero degli svantaggi infrastrutturali</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egnaposto contenuto 4"/>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a 5"/>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8674" name="Segnaposto contenuto 3" descr="Italia-AV-AC-andamento-new-reverse.png"/>
          <p:cNvPicPr>
            <a:picLocks noGrp="1"/>
          </p:cNvPicPr>
          <p:nvPr>
            <p:ph sz="quarter" idx="1"/>
          </p:nvPr>
        </p:nvPicPr>
        <p:blipFill>
          <a:blip r:embed="rId7"/>
          <a:srcRect/>
          <a:stretch>
            <a:fillRect/>
          </a:stretch>
        </p:blipFill>
        <p:spPr>
          <a:xfrm>
            <a:off x="2320925" y="1600200"/>
            <a:ext cx="3043238" cy="3629025"/>
          </a:xfrm>
        </p:spPr>
      </p:pic>
      <p:graphicFrame>
        <p:nvGraphicFramePr>
          <p:cNvPr id="7" name="Diagramma 6"/>
          <p:cNvGraphicFramePr/>
          <p:nvPr/>
        </p:nvGraphicFramePr>
        <p:xfrm>
          <a:off x="755576" y="5445224"/>
          <a:ext cx="7467600" cy="1143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egnaposto contenuto 4"/>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egnaposto contenuto 4"/>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egnaposto contenuto 4"/>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a 5"/>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egnaposto contenuto 4"/>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fontAlgn="auto">
              <a:spcAft>
                <a:spcPts val="0"/>
              </a:spcAft>
              <a:defRPr/>
            </a:pPr>
            <a:r>
              <a:rPr lang="it-IT" sz="2000" b="1" dirty="0" smtClean="0">
                <a:solidFill>
                  <a:srgbClr val="0070C0"/>
                </a:solidFill>
                <a:latin typeface="Verdana" pitchFamily="34" charset="0"/>
                <a:ea typeface="Verdana" pitchFamily="34" charset="0"/>
                <a:cs typeface="Verdana" pitchFamily="34" charset="0"/>
              </a:rPr>
              <a:t>FISCO: ABBASSARE LE TASSE SUL LAVORO!</a:t>
            </a:r>
            <a:endParaRPr lang="it-IT" sz="2000" b="1" dirty="0">
              <a:solidFill>
                <a:srgbClr val="0070C0"/>
              </a:solidFill>
              <a:latin typeface="Verdana" pitchFamily="34" charset="0"/>
              <a:ea typeface="Verdana" pitchFamily="34" charset="0"/>
              <a:cs typeface="Verdana" pitchFamily="34" charset="0"/>
            </a:endParaRPr>
          </a:p>
        </p:txBody>
      </p:sp>
      <p:sp>
        <p:nvSpPr>
          <p:cNvPr id="33794" name="Segnaposto contenuto 2"/>
          <p:cNvSpPr>
            <a:spLocks noGrp="1"/>
          </p:cNvSpPr>
          <p:nvPr>
            <p:ph sz="quarter" idx="1"/>
          </p:nvPr>
        </p:nvSpPr>
        <p:spPr>
          <a:xfrm>
            <a:off x="457200" y="1600200"/>
            <a:ext cx="7467600" cy="3700463"/>
          </a:xfrm>
        </p:spPr>
        <p:txBody>
          <a:bodyPr/>
          <a:lstStyle/>
          <a:p>
            <a:pPr>
              <a:buFont typeface="Wingdings" pitchFamily="2" charset="2"/>
              <a:buNone/>
            </a:pPr>
            <a:r>
              <a:rPr lang="it-IT" sz="1800" b="1" i="1" smtClean="0">
                <a:solidFill>
                  <a:srgbClr val="0070C0"/>
                </a:solidFill>
                <a:latin typeface="Verdana" pitchFamily="34" charset="0"/>
              </a:rPr>
              <a:t>La proposta di modulazione dell’Addizionale Regionale Irpef per scaglioni di reddito elaborata dal gruppo tecnico della Consulta del Patto per lo Sviluppo dell’Abruzzo:</a:t>
            </a:r>
          </a:p>
          <a:p>
            <a:pPr>
              <a:buFont typeface="Wingdings" pitchFamily="2" charset="2"/>
              <a:buNone/>
            </a:pPr>
            <a:endParaRPr lang="it-IT" smtClean="0"/>
          </a:p>
        </p:txBody>
      </p:sp>
      <p:sp>
        <p:nvSpPr>
          <p:cNvPr id="5" name="Titolo 1"/>
          <p:cNvSpPr txBox="1">
            <a:spLocks/>
          </p:cNvSpPr>
          <p:nvPr/>
        </p:nvSpPr>
        <p:spPr>
          <a:xfrm>
            <a:off x="539750" y="5516563"/>
            <a:ext cx="7467600" cy="1143000"/>
          </a:xfrm>
          <a:prstGeom prst="rect">
            <a:avLst/>
          </a:prstGeom>
        </p:spPr>
        <p:txBody>
          <a:bodyPr anchor="b"/>
          <a:lstStyle/>
          <a:p>
            <a:pPr fontAlgn="auto">
              <a:spcAft>
                <a:spcPts val="0"/>
              </a:spcAft>
              <a:defRPr/>
            </a:pPr>
            <a:r>
              <a:rPr lang="it-IT" sz="2400" b="1" cap="small" dirty="0">
                <a:solidFill>
                  <a:schemeClr val="accent1">
                    <a:lumMod val="75000"/>
                  </a:schemeClr>
                </a:solidFill>
                <a:latin typeface="Verdana" pitchFamily="34" charset="0"/>
                <a:ea typeface="Verdana" pitchFamily="34" charset="0"/>
                <a:cs typeface="Verdana" pitchFamily="34" charset="0"/>
              </a:rPr>
              <a:t>NON SOLO PERCHÉ È GIUSTO MA PER RILANCIARE I CONSUMI INTERNI, VIA OBBLIGATA PER TORNARE A CRESCERE</a:t>
            </a:r>
            <a:endParaRPr lang="it-IT" sz="2400" b="1" cap="small" dirty="0">
              <a:solidFill>
                <a:schemeClr val="accent1">
                  <a:lumMod val="75000"/>
                </a:schemeClr>
              </a:solidFill>
              <a:latin typeface="Verdana" pitchFamily="34" charset="0"/>
              <a:ea typeface="Verdana" pitchFamily="34" charset="0"/>
              <a:cs typeface="Verdana" pitchFamily="34" charset="0"/>
            </a:endParaRPr>
          </a:p>
        </p:txBody>
      </p:sp>
      <p:graphicFrame>
        <p:nvGraphicFramePr>
          <p:cNvPr id="6" name="Tabella 5"/>
          <p:cNvGraphicFramePr>
            <a:graphicFrameLocks noGrp="1"/>
          </p:cNvGraphicFramePr>
          <p:nvPr/>
        </p:nvGraphicFramePr>
        <p:xfrm>
          <a:off x="827088" y="2852738"/>
          <a:ext cx="6096000" cy="2225675"/>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just">
                        <a:lnSpc>
                          <a:spcPct val="115000"/>
                        </a:lnSpc>
                        <a:spcAft>
                          <a:spcPts val="0"/>
                        </a:spcAft>
                      </a:pPr>
                      <a:r>
                        <a:rPr lang="it-IT" sz="1000" dirty="0">
                          <a:latin typeface="Verdana"/>
                          <a:ea typeface="Calibri"/>
                          <a:cs typeface="Times New Roman"/>
                        </a:rPr>
                        <a:t>Addizionale Regionale Irpef</a:t>
                      </a:r>
                    </a:p>
                  </a:txBody>
                  <a:tcPr marL="68580" marR="68580" marT="0" marB="0"/>
                </a:tc>
                <a:tc>
                  <a:txBody>
                    <a:bodyPr/>
                    <a:lstStyle/>
                    <a:p>
                      <a:pPr algn="just">
                        <a:lnSpc>
                          <a:spcPct val="115000"/>
                        </a:lnSpc>
                        <a:spcAft>
                          <a:spcPts val="0"/>
                        </a:spcAft>
                      </a:pPr>
                      <a:r>
                        <a:rPr lang="it-IT" sz="1000">
                          <a:latin typeface="Verdana"/>
                          <a:ea typeface="Calibri"/>
                          <a:cs typeface="Times New Roman"/>
                        </a:rPr>
                        <a:t>Scaglione</a:t>
                      </a:r>
                    </a:p>
                  </a:txBody>
                  <a:tcPr marL="68580" marR="68580" marT="0" marB="0"/>
                </a:tc>
              </a:tr>
              <a:tr h="370840">
                <a:tc>
                  <a:txBody>
                    <a:bodyPr/>
                    <a:lstStyle/>
                    <a:p>
                      <a:pPr algn="just">
                        <a:lnSpc>
                          <a:spcPct val="115000"/>
                        </a:lnSpc>
                        <a:spcAft>
                          <a:spcPts val="0"/>
                        </a:spcAft>
                      </a:pPr>
                      <a:r>
                        <a:rPr lang="it-IT" sz="1600" b="1" dirty="0">
                          <a:solidFill>
                            <a:srgbClr val="0070C0"/>
                          </a:solidFill>
                          <a:latin typeface="Verdana"/>
                          <a:ea typeface="Calibri"/>
                          <a:cs typeface="Times New Roman"/>
                        </a:rPr>
                        <a:t>1,73</a:t>
                      </a:r>
                    </a:p>
                  </a:txBody>
                  <a:tcPr marL="68580" marR="68580" marT="0" marB="0"/>
                </a:tc>
                <a:tc>
                  <a:txBody>
                    <a:bodyPr/>
                    <a:lstStyle/>
                    <a:p>
                      <a:pPr algn="just">
                        <a:lnSpc>
                          <a:spcPct val="115000"/>
                        </a:lnSpc>
                        <a:spcAft>
                          <a:spcPts val="0"/>
                        </a:spcAft>
                      </a:pPr>
                      <a:r>
                        <a:rPr lang="it-IT" sz="1600" b="1" dirty="0">
                          <a:solidFill>
                            <a:srgbClr val="0070C0"/>
                          </a:solidFill>
                          <a:latin typeface="Verdana"/>
                          <a:ea typeface="Calibri"/>
                          <a:cs typeface="Times New Roman"/>
                        </a:rPr>
                        <a:t>Oltre 75.000 €</a:t>
                      </a:r>
                    </a:p>
                  </a:txBody>
                  <a:tcPr marL="68580" marR="68580" marT="0" marB="0"/>
                </a:tc>
              </a:tr>
              <a:tr h="370840">
                <a:tc>
                  <a:txBody>
                    <a:bodyPr/>
                    <a:lstStyle/>
                    <a:p>
                      <a:pPr algn="just">
                        <a:lnSpc>
                          <a:spcPct val="115000"/>
                        </a:lnSpc>
                        <a:spcAft>
                          <a:spcPts val="0"/>
                        </a:spcAft>
                      </a:pPr>
                      <a:r>
                        <a:rPr lang="it-IT" sz="1600" b="1">
                          <a:solidFill>
                            <a:srgbClr val="0070C0"/>
                          </a:solidFill>
                          <a:latin typeface="Verdana"/>
                          <a:ea typeface="Calibri"/>
                          <a:cs typeface="Times New Roman"/>
                        </a:rPr>
                        <a:t>1,63</a:t>
                      </a:r>
                    </a:p>
                  </a:txBody>
                  <a:tcPr marL="68580" marR="68580" marT="0" marB="0"/>
                </a:tc>
                <a:tc>
                  <a:txBody>
                    <a:bodyPr/>
                    <a:lstStyle/>
                    <a:p>
                      <a:pPr algn="just">
                        <a:lnSpc>
                          <a:spcPct val="115000"/>
                        </a:lnSpc>
                        <a:spcAft>
                          <a:spcPts val="0"/>
                        </a:spcAft>
                      </a:pPr>
                      <a:r>
                        <a:rPr lang="it-IT" sz="1600" b="1" dirty="0">
                          <a:solidFill>
                            <a:srgbClr val="0070C0"/>
                          </a:solidFill>
                          <a:latin typeface="Verdana"/>
                          <a:ea typeface="Calibri"/>
                          <a:cs typeface="Times New Roman"/>
                        </a:rPr>
                        <a:t>Da 55.001 a 75.000 €</a:t>
                      </a:r>
                    </a:p>
                  </a:txBody>
                  <a:tcPr marL="68580" marR="68580" marT="0" marB="0"/>
                </a:tc>
              </a:tr>
              <a:tr h="370840">
                <a:tc>
                  <a:txBody>
                    <a:bodyPr/>
                    <a:lstStyle/>
                    <a:p>
                      <a:pPr algn="just">
                        <a:lnSpc>
                          <a:spcPct val="115000"/>
                        </a:lnSpc>
                        <a:spcAft>
                          <a:spcPts val="0"/>
                        </a:spcAft>
                      </a:pPr>
                      <a:r>
                        <a:rPr lang="it-IT" sz="1600" b="1">
                          <a:solidFill>
                            <a:srgbClr val="0070C0"/>
                          </a:solidFill>
                          <a:latin typeface="Verdana"/>
                          <a:ea typeface="Calibri"/>
                          <a:cs typeface="Times New Roman"/>
                        </a:rPr>
                        <a:t>1,43</a:t>
                      </a:r>
                    </a:p>
                  </a:txBody>
                  <a:tcPr marL="68580" marR="68580" marT="0" marB="0"/>
                </a:tc>
                <a:tc>
                  <a:txBody>
                    <a:bodyPr/>
                    <a:lstStyle/>
                    <a:p>
                      <a:pPr algn="just">
                        <a:lnSpc>
                          <a:spcPct val="115000"/>
                        </a:lnSpc>
                        <a:spcAft>
                          <a:spcPts val="0"/>
                        </a:spcAft>
                      </a:pPr>
                      <a:r>
                        <a:rPr lang="it-IT" sz="1600" b="1" dirty="0">
                          <a:solidFill>
                            <a:srgbClr val="0070C0"/>
                          </a:solidFill>
                          <a:latin typeface="Verdana"/>
                          <a:ea typeface="Calibri"/>
                          <a:cs typeface="Times New Roman"/>
                        </a:rPr>
                        <a:t>Da 28.001 a 55.000 €</a:t>
                      </a:r>
                    </a:p>
                  </a:txBody>
                  <a:tcPr marL="68580" marR="68580" marT="0" marB="0"/>
                </a:tc>
              </a:tr>
              <a:tr h="370840">
                <a:tc>
                  <a:txBody>
                    <a:bodyPr/>
                    <a:lstStyle/>
                    <a:p>
                      <a:pPr algn="just">
                        <a:lnSpc>
                          <a:spcPct val="115000"/>
                        </a:lnSpc>
                        <a:spcAft>
                          <a:spcPts val="0"/>
                        </a:spcAft>
                      </a:pPr>
                      <a:r>
                        <a:rPr lang="it-IT" sz="1600" b="1">
                          <a:solidFill>
                            <a:srgbClr val="0070C0"/>
                          </a:solidFill>
                          <a:latin typeface="Verdana"/>
                          <a:ea typeface="Calibri"/>
                          <a:cs typeface="Times New Roman"/>
                        </a:rPr>
                        <a:t>1,33</a:t>
                      </a:r>
                    </a:p>
                  </a:txBody>
                  <a:tcPr marL="68580" marR="68580" marT="0" marB="0"/>
                </a:tc>
                <a:tc>
                  <a:txBody>
                    <a:bodyPr/>
                    <a:lstStyle/>
                    <a:p>
                      <a:pPr algn="just">
                        <a:lnSpc>
                          <a:spcPct val="115000"/>
                        </a:lnSpc>
                        <a:spcAft>
                          <a:spcPts val="0"/>
                        </a:spcAft>
                      </a:pPr>
                      <a:r>
                        <a:rPr lang="it-IT" sz="1600" b="1" dirty="0">
                          <a:solidFill>
                            <a:srgbClr val="0070C0"/>
                          </a:solidFill>
                          <a:latin typeface="Verdana"/>
                          <a:ea typeface="Calibri"/>
                          <a:cs typeface="Times New Roman"/>
                        </a:rPr>
                        <a:t>Da 15.001 a 28.000 €</a:t>
                      </a:r>
                    </a:p>
                  </a:txBody>
                  <a:tcPr marL="68580" marR="68580" marT="0" marB="0"/>
                </a:tc>
              </a:tr>
              <a:tr h="370840">
                <a:tc>
                  <a:txBody>
                    <a:bodyPr/>
                    <a:lstStyle/>
                    <a:p>
                      <a:pPr algn="just">
                        <a:lnSpc>
                          <a:spcPct val="115000"/>
                        </a:lnSpc>
                        <a:spcAft>
                          <a:spcPts val="0"/>
                        </a:spcAft>
                      </a:pPr>
                      <a:r>
                        <a:rPr lang="it-IT" sz="1600" b="1">
                          <a:solidFill>
                            <a:srgbClr val="0070C0"/>
                          </a:solidFill>
                          <a:latin typeface="Verdana"/>
                          <a:ea typeface="Calibri"/>
                          <a:cs typeface="Times New Roman"/>
                        </a:rPr>
                        <a:t>1,23</a:t>
                      </a:r>
                    </a:p>
                  </a:txBody>
                  <a:tcPr marL="68580" marR="68580" marT="0" marB="0"/>
                </a:tc>
                <a:tc>
                  <a:txBody>
                    <a:bodyPr/>
                    <a:lstStyle/>
                    <a:p>
                      <a:pPr algn="just">
                        <a:lnSpc>
                          <a:spcPct val="115000"/>
                        </a:lnSpc>
                        <a:spcAft>
                          <a:spcPts val="0"/>
                        </a:spcAft>
                      </a:pPr>
                      <a:r>
                        <a:rPr lang="it-IT" sz="1600" b="1" dirty="0">
                          <a:solidFill>
                            <a:srgbClr val="0070C0"/>
                          </a:solidFill>
                          <a:latin typeface="Verdana"/>
                          <a:ea typeface="Calibri"/>
                          <a:cs typeface="Times New Roman"/>
                        </a:rPr>
                        <a:t>Fino a 15.000 €</a:t>
                      </a:r>
                    </a:p>
                  </a:txBody>
                  <a:tcPr marL="68580" marR="68580" marT="0" marB="0"/>
                </a:tc>
              </a:tr>
            </a:tbl>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Segnaposto contenuto 5"/>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Segnaposto contenuto 4"/>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egnaposto contenuto 4"/>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a 4"/>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contenuto 2"/>
          <p:cNvSpPr>
            <a:spLocks noGrp="1"/>
          </p:cNvSpPr>
          <p:nvPr>
            <p:ph sz="quarter" idx="1"/>
          </p:nvPr>
        </p:nvSpPr>
        <p:spPr>
          <a:ln/>
        </p:spPr>
        <p:style>
          <a:lnRef idx="1">
            <a:schemeClr val="accent5"/>
          </a:lnRef>
          <a:fillRef idx="2">
            <a:schemeClr val="accent5"/>
          </a:fillRef>
          <a:effectRef idx="1">
            <a:schemeClr val="accent5"/>
          </a:effectRef>
          <a:fontRef idx="minor">
            <a:schemeClr val="dk1"/>
          </a:fontRef>
        </p:style>
        <p:txBody>
          <a:bodyPr>
            <a:normAutofit fontScale="47500" lnSpcReduction="20000"/>
          </a:bodyPr>
          <a:lstStyle/>
          <a:p>
            <a:pPr marL="274320" indent="-274320" fontAlgn="auto">
              <a:spcAft>
                <a:spcPts val="0"/>
              </a:spcAft>
              <a:buFont typeface="Wingdings"/>
              <a:buChar char=""/>
              <a:defRPr/>
            </a:pPr>
            <a:r>
              <a:rPr lang="it-IT" sz="2900" b="1" u="sng" dirty="0" smtClean="0">
                <a:solidFill>
                  <a:srgbClr val="002060"/>
                </a:solidFill>
                <a:latin typeface="Verdana" pitchFamily="34" charset="0"/>
                <a:ea typeface="Verdana" pitchFamily="34" charset="0"/>
                <a:cs typeface="Verdana" pitchFamily="34" charset="0"/>
              </a:rPr>
              <a:t>Abbassare le tasse sul lavoro </a:t>
            </a:r>
            <a:r>
              <a:rPr lang="it-IT" dirty="0" smtClean="0">
                <a:latin typeface="Verdana" pitchFamily="34" charset="0"/>
                <a:ea typeface="Verdana" pitchFamily="34" charset="0"/>
                <a:cs typeface="Verdana" pitchFamily="34" charset="0"/>
              </a:rPr>
              <a:t>modulando l’addizionale regionale Irpef</a:t>
            </a:r>
          </a:p>
          <a:p>
            <a:pPr marL="274320" indent="-274320" fontAlgn="auto">
              <a:spcAft>
                <a:spcPts val="0"/>
              </a:spcAft>
              <a:buFont typeface="Wingdings"/>
              <a:buChar char=""/>
              <a:defRPr/>
            </a:pPr>
            <a:r>
              <a:rPr lang="it-IT" dirty="0" smtClean="0">
                <a:latin typeface="Verdana" pitchFamily="34" charset="0"/>
                <a:ea typeface="Verdana" pitchFamily="34" charset="0"/>
                <a:cs typeface="Verdana" pitchFamily="34" charset="0"/>
              </a:rPr>
              <a:t>Rimodulare il FAS per finanziare i piani di rilancio d’area delle </a:t>
            </a:r>
            <a:r>
              <a:rPr lang="it-IT" sz="2900" b="1" u="sng" dirty="0" smtClean="0">
                <a:solidFill>
                  <a:srgbClr val="002060"/>
                </a:solidFill>
                <a:latin typeface="Verdana" pitchFamily="34" charset="0"/>
                <a:ea typeface="Verdana" pitchFamily="34" charset="0"/>
                <a:cs typeface="Verdana" pitchFamily="34" charset="0"/>
              </a:rPr>
              <a:t>aree di crisi</a:t>
            </a:r>
          </a:p>
          <a:p>
            <a:pPr marL="274320" indent="-274320" fontAlgn="auto">
              <a:spcAft>
                <a:spcPts val="0"/>
              </a:spcAft>
              <a:buFont typeface="Wingdings"/>
              <a:buChar char=""/>
              <a:defRPr/>
            </a:pPr>
            <a:r>
              <a:rPr lang="it-IT" dirty="0" smtClean="0">
                <a:latin typeface="Verdana" pitchFamily="34" charset="0"/>
                <a:ea typeface="Verdana" pitchFamily="34" charset="0"/>
                <a:cs typeface="Verdana" pitchFamily="34" charset="0"/>
              </a:rPr>
              <a:t>Rimodulare il FAS per finanziare uno strumento di facilitazione dell’accesso al </a:t>
            </a:r>
            <a:r>
              <a:rPr lang="it-IT" sz="2900" b="1" u="sng" dirty="0" smtClean="0">
                <a:solidFill>
                  <a:srgbClr val="002060"/>
                </a:solidFill>
                <a:latin typeface="Verdana" pitchFamily="34" charset="0"/>
                <a:ea typeface="Verdana" pitchFamily="34" charset="0"/>
                <a:cs typeface="Verdana" pitchFamily="34" charset="0"/>
              </a:rPr>
              <a:t>credito</a:t>
            </a:r>
            <a:r>
              <a:rPr lang="it-IT" dirty="0" smtClean="0">
                <a:latin typeface="Verdana" pitchFamily="34" charset="0"/>
                <a:ea typeface="Verdana" pitchFamily="34" charset="0"/>
                <a:cs typeface="Verdana" pitchFamily="34" charset="0"/>
              </a:rPr>
              <a:t> per le PMI</a:t>
            </a:r>
          </a:p>
          <a:p>
            <a:pPr marL="274320" indent="-274320" fontAlgn="auto">
              <a:spcAft>
                <a:spcPts val="0"/>
              </a:spcAft>
              <a:buFont typeface="Wingdings"/>
              <a:buChar char=""/>
              <a:defRPr/>
            </a:pPr>
            <a:r>
              <a:rPr lang="it-IT" dirty="0" smtClean="0">
                <a:latin typeface="Verdana" pitchFamily="34" charset="0"/>
                <a:ea typeface="Verdana" pitchFamily="34" charset="0"/>
                <a:cs typeface="Verdana" pitchFamily="34" charset="0"/>
              </a:rPr>
              <a:t>Attivare l’unità di crisi non solo per le aree di crisi ma anche per le </a:t>
            </a:r>
            <a:r>
              <a:rPr lang="it-IT" sz="2900" b="1" u="sng" dirty="0" smtClean="0">
                <a:solidFill>
                  <a:srgbClr val="002060"/>
                </a:solidFill>
                <a:latin typeface="Verdana" pitchFamily="34" charset="0"/>
                <a:ea typeface="Verdana" pitchFamily="34" charset="0"/>
                <a:cs typeface="Verdana" pitchFamily="34" charset="0"/>
              </a:rPr>
              <a:t>crisi aziendali</a:t>
            </a:r>
          </a:p>
          <a:p>
            <a:pPr marL="274320" indent="-274320" fontAlgn="auto">
              <a:spcAft>
                <a:spcPts val="0"/>
              </a:spcAft>
              <a:buFont typeface="Wingdings"/>
              <a:buChar char=""/>
              <a:defRPr/>
            </a:pPr>
            <a:r>
              <a:rPr lang="it-IT" dirty="0" smtClean="0">
                <a:latin typeface="Verdana" pitchFamily="34" charset="0"/>
                <a:ea typeface="Verdana" pitchFamily="34" charset="0"/>
                <a:cs typeface="Verdana" pitchFamily="34" charset="0"/>
              </a:rPr>
              <a:t>Confermare la rimodulazione del FAS per l’</a:t>
            </a:r>
            <a:r>
              <a:rPr lang="it-IT" sz="2900" b="1" u="sng" dirty="0" err="1" smtClean="0">
                <a:solidFill>
                  <a:srgbClr val="002060"/>
                </a:solidFill>
                <a:latin typeface="Verdana" pitchFamily="34" charset="0"/>
                <a:ea typeface="Verdana" pitchFamily="34" charset="0"/>
                <a:cs typeface="Verdana" pitchFamily="34" charset="0"/>
              </a:rPr>
              <a:t>automotive</a:t>
            </a:r>
            <a:r>
              <a:rPr lang="it-IT" dirty="0" smtClean="0">
                <a:latin typeface="Verdana" pitchFamily="34" charset="0"/>
                <a:ea typeface="Verdana" pitchFamily="34" charset="0"/>
                <a:cs typeface="Verdana" pitchFamily="34" charset="0"/>
              </a:rPr>
              <a:t> e attivare il confronto presso il Governo con la casa madre Honda</a:t>
            </a:r>
          </a:p>
          <a:p>
            <a:pPr marL="274320" indent="-274320" fontAlgn="auto">
              <a:spcAft>
                <a:spcPts val="0"/>
              </a:spcAft>
              <a:buFont typeface="Wingdings"/>
              <a:buChar char=""/>
              <a:defRPr/>
            </a:pPr>
            <a:r>
              <a:rPr lang="it-IT" dirty="0" smtClean="0">
                <a:latin typeface="Verdana" pitchFamily="34" charset="0"/>
                <a:ea typeface="Verdana" pitchFamily="34" charset="0"/>
                <a:cs typeface="Verdana" pitchFamily="34" charset="0"/>
              </a:rPr>
              <a:t>Portare a livello regionale il </a:t>
            </a:r>
            <a:r>
              <a:rPr lang="it-IT" sz="2900" b="1" u="sng" dirty="0" smtClean="0">
                <a:solidFill>
                  <a:srgbClr val="002060"/>
                </a:solidFill>
                <a:latin typeface="Verdana" pitchFamily="34" charset="0"/>
                <a:ea typeface="Verdana" pitchFamily="34" charset="0"/>
                <a:cs typeface="Verdana" pitchFamily="34" charset="0"/>
              </a:rPr>
              <a:t>Protocollo Idrocarburi </a:t>
            </a:r>
            <a:r>
              <a:rPr lang="it-IT" dirty="0" smtClean="0">
                <a:latin typeface="Verdana" pitchFamily="34" charset="0"/>
                <a:ea typeface="Verdana" pitchFamily="34" charset="0"/>
                <a:cs typeface="Verdana" pitchFamily="34" charset="0"/>
              </a:rPr>
              <a:t>Chieti</a:t>
            </a:r>
          </a:p>
          <a:p>
            <a:pPr marL="274320" indent="-274320" fontAlgn="auto">
              <a:spcAft>
                <a:spcPts val="0"/>
              </a:spcAft>
              <a:buFont typeface="Wingdings"/>
              <a:buChar char=""/>
              <a:defRPr/>
            </a:pPr>
            <a:r>
              <a:rPr lang="it-IT" dirty="0" smtClean="0">
                <a:latin typeface="Verdana" pitchFamily="34" charset="0"/>
                <a:ea typeface="Verdana" pitchFamily="34" charset="0"/>
                <a:cs typeface="Verdana" pitchFamily="34" charset="0"/>
              </a:rPr>
              <a:t>Condividere un piano regionale di rientro dai </a:t>
            </a:r>
            <a:r>
              <a:rPr lang="it-IT" sz="2900" b="1" u="sng" dirty="0" smtClean="0">
                <a:solidFill>
                  <a:srgbClr val="002060"/>
                </a:solidFill>
                <a:latin typeface="Verdana" pitchFamily="34" charset="0"/>
                <a:ea typeface="Verdana" pitchFamily="34" charset="0"/>
                <a:cs typeface="Verdana" pitchFamily="34" charset="0"/>
              </a:rPr>
              <a:t>costi della Politica </a:t>
            </a:r>
            <a:r>
              <a:rPr lang="it-IT" dirty="0" smtClean="0">
                <a:latin typeface="Verdana" pitchFamily="34" charset="0"/>
                <a:ea typeface="Verdana" pitchFamily="34" charset="0"/>
                <a:cs typeface="Verdana" pitchFamily="34" charset="0"/>
              </a:rPr>
              <a:t>regionale</a:t>
            </a:r>
          </a:p>
          <a:p>
            <a:pPr marL="274320" indent="-274320" fontAlgn="auto">
              <a:spcAft>
                <a:spcPts val="0"/>
              </a:spcAft>
              <a:buFont typeface="Wingdings"/>
              <a:buChar char=""/>
              <a:defRPr/>
            </a:pPr>
            <a:r>
              <a:rPr lang="it-IT" dirty="0" smtClean="0">
                <a:latin typeface="Verdana" pitchFamily="34" charset="0"/>
                <a:ea typeface="Verdana" pitchFamily="34" charset="0"/>
                <a:cs typeface="Verdana" pitchFamily="34" charset="0"/>
              </a:rPr>
              <a:t>Programmare i 100 milioni “di Barca” privilegiando </a:t>
            </a:r>
            <a:r>
              <a:rPr lang="it-IT" sz="2900" b="1" u="sng" dirty="0" smtClean="0">
                <a:solidFill>
                  <a:srgbClr val="002060"/>
                </a:solidFill>
                <a:latin typeface="Verdana" pitchFamily="34" charset="0"/>
                <a:ea typeface="Verdana" pitchFamily="34" charset="0"/>
                <a:cs typeface="Verdana" pitchFamily="34" charset="0"/>
              </a:rPr>
              <a:t>il sociale (anziani e infanzia) e l’obbligo formativo</a:t>
            </a:r>
          </a:p>
          <a:p>
            <a:pPr marL="274320" indent="-274320" fontAlgn="auto">
              <a:spcAft>
                <a:spcPts val="0"/>
              </a:spcAft>
              <a:buFont typeface="Wingdings"/>
              <a:buChar char=""/>
              <a:defRPr/>
            </a:pPr>
            <a:r>
              <a:rPr lang="it-IT" dirty="0" smtClean="0">
                <a:latin typeface="Verdana" pitchFamily="34" charset="0"/>
                <a:ea typeface="Verdana" pitchFamily="34" charset="0"/>
                <a:cs typeface="Verdana" pitchFamily="34" charset="0"/>
              </a:rPr>
              <a:t>Sostenere l’</a:t>
            </a:r>
            <a:r>
              <a:rPr lang="it-IT" sz="2900" b="1" u="sng" dirty="0" smtClean="0">
                <a:solidFill>
                  <a:srgbClr val="002060"/>
                </a:solidFill>
                <a:latin typeface="Verdana" pitchFamily="34" charset="0"/>
                <a:ea typeface="Verdana" pitchFamily="34" charset="0"/>
                <a:cs typeface="Verdana" pitchFamily="34" charset="0"/>
              </a:rPr>
              <a:t>occupazione</a:t>
            </a:r>
            <a:r>
              <a:rPr lang="it-IT" dirty="0" smtClean="0">
                <a:latin typeface="Verdana" pitchFamily="34" charset="0"/>
                <a:ea typeface="Verdana" pitchFamily="34" charset="0"/>
                <a:cs typeface="Verdana" pitchFamily="34" charset="0"/>
              </a:rPr>
              <a:t> (credito d’imposta occupazione)</a:t>
            </a:r>
          </a:p>
          <a:p>
            <a:pPr marL="274320" indent="-274320" fontAlgn="auto">
              <a:spcAft>
                <a:spcPts val="0"/>
              </a:spcAft>
              <a:buFont typeface="Wingdings"/>
              <a:buChar char=""/>
              <a:defRPr/>
            </a:pPr>
            <a:r>
              <a:rPr lang="it-IT" sz="2300" dirty="0" smtClean="0">
                <a:solidFill>
                  <a:schemeClr val="tx1"/>
                </a:solidFill>
                <a:latin typeface="Verdana" pitchFamily="34" charset="0"/>
                <a:ea typeface="Verdana" pitchFamily="34" charset="0"/>
                <a:cs typeface="Verdana" pitchFamily="34" charset="0"/>
              </a:rPr>
              <a:t>Varare la</a:t>
            </a:r>
            <a:r>
              <a:rPr lang="it-IT" sz="2900" dirty="0" smtClean="0">
                <a:solidFill>
                  <a:schemeClr val="tx1"/>
                </a:solidFill>
                <a:latin typeface="Verdana" pitchFamily="34" charset="0"/>
                <a:ea typeface="Verdana" pitchFamily="34" charset="0"/>
                <a:cs typeface="Verdana" pitchFamily="34" charset="0"/>
              </a:rPr>
              <a:t> </a:t>
            </a:r>
            <a:r>
              <a:rPr lang="it-IT" sz="2900" b="1" u="sng" dirty="0" smtClean="0">
                <a:solidFill>
                  <a:srgbClr val="002060"/>
                </a:solidFill>
                <a:latin typeface="Verdana" pitchFamily="34" charset="0"/>
                <a:ea typeface="Verdana" pitchFamily="34" charset="0"/>
                <a:cs typeface="Verdana" pitchFamily="34" charset="0"/>
              </a:rPr>
              <a:t>legge quadro sul Welfare</a:t>
            </a:r>
          </a:p>
          <a:p>
            <a:pPr marL="274320" indent="-274320" fontAlgn="auto">
              <a:spcAft>
                <a:spcPts val="0"/>
              </a:spcAft>
              <a:buFont typeface="Wingdings"/>
              <a:buChar char=""/>
              <a:defRPr/>
            </a:pPr>
            <a:r>
              <a:rPr lang="it-IT" dirty="0" smtClean="0">
                <a:latin typeface="Verdana" pitchFamily="34" charset="0"/>
                <a:ea typeface="Verdana" pitchFamily="34" charset="0"/>
                <a:cs typeface="Verdana" pitchFamily="34" charset="0"/>
              </a:rPr>
              <a:t>Varare la </a:t>
            </a:r>
            <a:r>
              <a:rPr lang="it-IT" sz="2900" b="1" u="sng" dirty="0" smtClean="0">
                <a:solidFill>
                  <a:srgbClr val="002060"/>
                </a:solidFill>
                <a:latin typeface="Verdana" pitchFamily="34" charset="0"/>
                <a:ea typeface="Verdana" pitchFamily="34" charset="0"/>
                <a:cs typeface="Verdana" pitchFamily="34" charset="0"/>
              </a:rPr>
              <a:t>legge quadro sullo Sviluppo </a:t>
            </a:r>
            <a:r>
              <a:rPr lang="it-IT" dirty="0" smtClean="0">
                <a:latin typeface="Verdana" pitchFamily="34" charset="0"/>
                <a:ea typeface="Verdana" pitchFamily="34" charset="0"/>
                <a:cs typeface="Verdana" pitchFamily="34" charset="0"/>
              </a:rPr>
              <a:t>(correggendo lo scempio dei consorzi industriali)</a:t>
            </a:r>
          </a:p>
          <a:p>
            <a:pPr marL="274320" indent="-274320" fontAlgn="auto">
              <a:spcAft>
                <a:spcPts val="0"/>
              </a:spcAft>
              <a:buFont typeface="Wingdings"/>
              <a:buChar char=""/>
              <a:defRPr/>
            </a:pPr>
            <a:r>
              <a:rPr lang="it-IT" sz="2900" b="1" u="sng" dirty="0" smtClean="0">
                <a:solidFill>
                  <a:srgbClr val="002060"/>
                </a:solidFill>
                <a:latin typeface="Verdana" pitchFamily="34" charset="0"/>
                <a:ea typeface="Verdana" pitchFamily="34" charset="0"/>
                <a:cs typeface="Verdana" pitchFamily="34" charset="0"/>
              </a:rPr>
              <a:t>Investimenti</a:t>
            </a:r>
            <a:r>
              <a:rPr lang="it-IT" dirty="0" smtClean="0">
                <a:latin typeface="Verdana" pitchFamily="34" charset="0"/>
                <a:ea typeface="Verdana" pitchFamily="34" charset="0"/>
                <a:cs typeface="Verdana" pitchFamily="34" charset="0"/>
              </a:rPr>
              <a:t>: evidenziare la programmazione unitaria delle risorse spendibili nel 2012 e nel 2013 (Fondi Strutturali, FAS, Obiettivi di Servizio, </a:t>
            </a:r>
            <a:r>
              <a:rPr lang="it-IT" dirty="0" err="1" smtClean="0">
                <a:latin typeface="Verdana" pitchFamily="34" charset="0"/>
                <a:ea typeface="Verdana" pitchFamily="34" charset="0"/>
                <a:cs typeface="Verdana" pitchFamily="34" charset="0"/>
              </a:rPr>
              <a:t>etc</a:t>
            </a:r>
            <a:r>
              <a:rPr lang="it-IT" dirty="0" smtClean="0">
                <a:latin typeface="Verdana" pitchFamily="34" charset="0"/>
                <a:ea typeface="Verdana" pitchFamily="34" charset="0"/>
                <a:cs typeface="Verdana" pitchFamily="34" charset="0"/>
              </a:rPr>
              <a:t>)</a:t>
            </a:r>
          </a:p>
          <a:p>
            <a:pPr marL="274320" indent="-274320" fontAlgn="auto">
              <a:spcAft>
                <a:spcPts val="0"/>
              </a:spcAft>
              <a:buFont typeface="Wingdings"/>
              <a:buChar char=""/>
              <a:defRPr/>
            </a:pPr>
            <a:r>
              <a:rPr lang="it-IT" dirty="0" smtClean="0">
                <a:latin typeface="Verdana" pitchFamily="34" charset="0"/>
                <a:ea typeface="Verdana" pitchFamily="34" charset="0"/>
                <a:cs typeface="Verdana" pitchFamily="34" charset="0"/>
              </a:rPr>
              <a:t>Prevedere nell’ambito della riforma della </a:t>
            </a:r>
            <a:r>
              <a:rPr lang="it-IT" sz="2900" b="1" u="sng" dirty="0" smtClean="0">
                <a:solidFill>
                  <a:srgbClr val="002060"/>
                </a:solidFill>
                <a:latin typeface="Verdana" pitchFamily="34" charset="0"/>
                <a:ea typeface="Verdana" pitchFamily="34" charset="0"/>
                <a:cs typeface="Verdana" pitchFamily="34" charset="0"/>
              </a:rPr>
              <a:t>pubblica amministrazione </a:t>
            </a:r>
            <a:r>
              <a:rPr lang="it-IT" dirty="0" smtClean="0">
                <a:latin typeface="Verdana" pitchFamily="34" charset="0"/>
                <a:ea typeface="Verdana" pitchFamily="34" charset="0"/>
                <a:cs typeface="Verdana" pitchFamily="34" charset="0"/>
              </a:rPr>
              <a:t>regionale il rafforzamento della macchina per l’impiego degli investimenti pubblici</a:t>
            </a:r>
          </a:p>
          <a:p>
            <a:pPr marL="274320" indent="-274320" fontAlgn="auto">
              <a:spcAft>
                <a:spcPts val="0"/>
              </a:spcAft>
              <a:buFont typeface="Wingdings"/>
              <a:buChar char=""/>
              <a:defRPr/>
            </a:pPr>
            <a:r>
              <a:rPr lang="it-IT" dirty="0" smtClean="0">
                <a:latin typeface="Verdana" pitchFamily="34" charset="0"/>
                <a:ea typeface="Verdana" pitchFamily="34" charset="0"/>
                <a:cs typeface="Verdana" pitchFamily="34" charset="0"/>
              </a:rPr>
              <a:t>Definire contenuto e tempi della </a:t>
            </a:r>
            <a:r>
              <a:rPr lang="it-IT" sz="2900" b="1" u="sng" dirty="0" smtClean="0">
                <a:solidFill>
                  <a:srgbClr val="002060"/>
                </a:solidFill>
                <a:latin typeface="Verdana" pitchFamily="34" charset="0"/>
                <a:ea typeface="Verdana" pitchFamily="34" charset="0"/>
                <a:cs typeface="Verdana" pitchFamily="34" charset="0"/>
              </a:rPr>
              <a:t>riforma del TPL</a:t>
            </a:r>
            <a:r>
              <a:rPr lang="it-IT" dirty="0" smtClean="0">
                <a:latin typeface="Verdana" pitchFamily="34" charset="0"/>
                <a:ea typeface="Verdana" pitchFamily="34" charset="0"/>
                <a:cs typeface="Verdana" pitchFamily="34" charset="0"/>
              </a:rPr>
              <a:t>, con unico bacino ferro-gomma</a:t>
            </a:r>
          </a:p>
          <a:p>
            <a:pPr marL="274320" indent="-274320" fontAlgn="auto">
              <a:spcAft>
                <a:spcPts val="0"/>
              </a:spcAft>
              <a:buFont typeface="Wingdings"/>
              <a:buChar char=""/>
              <a:defRPr/>
            </a:pPr>
            <a:r>
              <a:rPr lang="it-IT" dirty="0" smtClean="0">
                <a:latin typeface="Verdana" pitchFamily="34" charset="0"/>
                <a:ea typeface="Verdana" pitchFamily="34" charset="0"/>
                <a:cs typeface="Verdana" pitchFamily="34" charset="0"/>
              </a:rPr>
              <a:t>Far coincidere i tempi di scadenza del piano sanitario e di quello sociale per costruire un nuovo </a:t>
            </a:r>
            <a:r>
              <a:rPr lang="it-IT" sz="2900" b="1" u="sng" dirty="0" smtClean="0">
                <a:solidFill>
                  <a:srgbClr val="002060"/>
                </a:solidFill>
                <a:latin typeface="Verdana" pitchFamily="34" charset="0"/>
                <a:ea typeface="Verdana" pitchFamily="34" charset="0"/>
                <a:cs typeface="Verdana" pitchFamily="34" charset="0"/>
              </a:rPr>
              <a:t>Piano Socio-Sanitario</a:t>
            </a:r>
          </a:p>
          <a:p>
            <a:pPr marL="274320" indent="-274320" fontAlgn="auto">
              <a:spcAft>
                <a:spcPts val="0"/>
              </a:spcAft>
              <a:buFont typeface="Wingdings"/>
              <a:buChar char=""/>
              <a:defRPr/>
            </a:pPr>
            <a:endParaRPr lang="it-IT" dirty="0" smtClean="0"/>
          </a:p>
          <a:p>
            <a:pPr marL="274320" indent="-274320" fontAlgn="auto">
              <a:spcAft>
                <a:spcPts val="0"/>
              </a:spcAft>
              <a:buFont typeface="Wingdings"/>
              <a:buChar char=""/>
              <a:defRPr/>
            </a:pPr>
            <a:endParaRPr lang="it-IT" dirty="0" smtClean="0"/>
          </a:p>
          <a:p>
            <a:pPr marL="274320" indent="-274320" fontAlgn="auto">
              <a:spcAft>
                <a:spcPts val="0"/>
              </a:spcAft>
              <a:buFont typeface="Wingdings"/>
              <a:buChar char=""/>
              <a:defRPr/>
            </a:pPr>
            <a:endParaRPr lang="it-IT"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a 4"/>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Segnaposto contenuto 3"/>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Segnaposto contenuto 5"/>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egnaposto contenuto 4"/>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a 4"/>
          <p:cNvGraphicFramePr/>
          <p:nvPr/>
        </p:nvGraphicFramePr>
        <p:xfrm>
          <a:off x="457200" y="70408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Segnaposto contenuto 3"/>
          <p:cNvGraphicFramePr>
            <a:graphicFrameLocks noGrp="1"/>
          </p:cNvGraphicFramePr>
          <p:nvPr>
            <p:ph sz="quarter" idx="1"/>
          </p:nvPr>
        </p:nvGraphicFramePr>
        <p:xfrm>
          <a:off x="395536" y="1916832"/>
          <a:ext cx="8229600" cy="43891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Rettangolo 5"/>
          <p:cNvSpPr/>
          <p:nvPr/>
        </p:nvSpPr>
        <p:spPr>
          <a:xfrm>
            <a:off x="755576" y="4725144"/>
            <a:ext cx="2160240" cy="151216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it-IT"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È necessario aggiornare la mappa delle crisi aziendali presso  il Governo</a:t>
            </a:r>
            <a:endParaRPr lang="it-IT"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8436" name="CasellaDiTesto 6"/>
          <p:cNvSpPr txBox="1">
            <a:spLocks noChangeArrowheads="1"/>
          </p:cNvSpPr>
          <p:nvPr/>
        </p:nvSpPr>
        <p:spPr bwMode="auto">
          <a:xfrm>
            <a:off x="5292725" y="5157788"/>
            <a:ext cx="2808288" cy="1476375"/>
          </a:xfrm>
          <a:prstGeom prst="rect">
            <a:avLst/>
          </a:prstGeom>
          <a:noFill/>
          <a:ln w="9525">
            <a:noFill/>
            <a:miter lim="800000"/>
            <a:headEnd/>
            <a:tailEnd/>
          </a:ln>
        </p:spPr>
        <p:txBody>
          <a:bodyPr>
            <a:spAutoFit/>
          </a:bodyPr>
          <a:lstStyle/>
          <a:p>
            <a:r>
              <a:rPr lang="it-IT" b="1">
                <a:solidFill>
                  <a:srgbClr val="0070C0"/>
                </a:solidFill>
                <a:latin typeface="Verdana" pitchFamily="34" charset="0"/>
              </a:rPr>
              <a:t>L’Unità di crisi deve occuparsi anche delle crisi aziendali e non solo delle aree di crisi</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457200" y="274638"/>
          <a:ext cx="8229600" cy="994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Segnaposto contenuto 11"/>
          <p:cNvGraphicFramePr>
            <a:graphicFrameLocks noGrp="1"/>
          </p:cNvGraphicFramePr>
          <p:nvPr>
            <p:ph sz="quarter" idx="1"/>
          </p:nvPr>
        </p:nvGraphicFramePr>
        <p:xfrm>
          <a:off x="395536" y="1484784"/>
          <a:ext cx="8352928" cy="511256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a 4"/>
          <p:cNvGraphicFramePr/>
          <p:nvPr/>
        </p:nvGraphicFramePr>
        <p:xfrm>
          <a:off x="539552" y="0"/>
          <a:ext cx="8280920" cy="620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Segnaposto contenuto 3"/>
          <p:cNvGraphicFramePr>
            <a:graphicFrameLocks noGrp="1"/>
          </p:cNvGraphicFramePr>
          <p:nvPr>
            <p:ph sz="quarter" idx="1"/>
          </p:nvPr>
        </p:nvGraphicFramePr>
        <p:xfrm>
          <a:off x="395536" y="692696"/>
          <a:ext cx="8496944" cy="597666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egnaposto contenuto 4"/>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Segnaposto contenuto 6"/>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a 5"/>
          <p:cNvGraphicFramePr/>
          <p:nvPr/>
        </p:nvGraphicFramePr>
        <p:xfrm>
          <a:off x="457200" y="274638"/>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egnaposto contenuto 4"/>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910</TotalTime>
  <Words>378</Words>
  <Application>Microsoft Office PowerPoint</Application>
  <PresentationFormat>Presentazione su schermo (4:3)</PresentationFormat>
  <Paragraphs>47</Paragraphs>
  <Slides>23</Slides>
  <Notes>2</Notes>
  <HiddenSlides>0</HiddenSlides>
  <MMClips>0</MMClips>
  <ScaleCrop>false</ScaleCrop>
  <HeadingPairs>
    <vt:vector size="6" baseType="variant">
      <vt:variant>
        <vt:lpstr>Fonts Used</vt:lpstr>
      </vt:variant>
      <vt:variant>
        <vt:i4>7</vt:i4>
      </vt:variant>
      <vt:variant>
        <vt:lpstr>Design Template</vt:lpstr>
      </vt:variant>
      <vt:variant>
        <vt:i4>7</vt:i4>
      </vt:variant>
      <vt:variant>
        <vt:lpstr>Slide Titles</vt:lpstr>
      </vt:variant>
      <vt:variant>
        <vt:i4>23</vt:i4>
      </vt:variant>
    </vt:vector>
  </HeadingPairs>
  <TitlesOfParts>
    <vt:vector size="37" baseType="lpstr">
      <vt:lpstr>Century Schoolbook</vt:lpstr>
      <vt:lpstr>Arial</vt:lpstr>
      <vt:lpstr>Wingdings</vt:lpstr>
      <vt:lpstr>Wingdings 2</vt:lpstr>
      <vt:lpstr>Calibri</vt:lpstr>
      <vt:lpstr>Verdana</vt:lpstr>
      <vt:lpstr>Times New Roman</vt:lpstr>
      <vt:lpstr>Loggia</vt:lpstr>
      <vt:lpstr>Loggia</vt:lpstr>
      <vt:lpstr>Loggia</vt:lpstr>
      <vt:lpstr>Loggia</vt:lpstr>
      <vt:lpstr>Loggia</vt:lpstr>
      <vt:lpstr>Loggia</vt:lpstr>
      <vt:lpstr>Loggia</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FISCO: ABBASSARE LE TASSE SUL LAVORO!</vt:lpstr>
      <vt:lpstr>Slide 19</vt:lpstr>
      <vt:lpstr>Slide 20</vt:lpstr>
      <vt:lpstr>Slide 21</vt:lpstr>
      <vt:lpstr>Slide 22</vt:lpstr>
      <vt:lpstr>Slide 23</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Amministratore</dc:creator>
  <cp:lastModifiedBy>unovideo</cp:lastModifiedBy>
  <cp:revision>125</cp:revision>
  <dcterms:created xsi:type="dcterms:W3CDTF">2012-07-23T08:46:26Z</dcterms:created>
  <dcterms:modified xsi:type="dcterms:W3CDTF">2012-07-25T16:04:15Z</dcterms:modified>
</cp:coreProperties>
</file>